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9525" cap="flat">
              <a:solidFill>
                <a:schemeClr val="accent1"/>
              </a:solidFill>
              <a:prstDash val="solid"/>
              <a:round/>
            </a:ln>
          </a:left>
          <a:right>
            <a:ln w="9525" cap="flat">
              <a:solidFill>
                <a:schemeClr val="accent1"/>
              </a:solidFill>
              <a:prstDash val="solid"/>
              <a:round/>
            </a:ln>
          </a:right>
          <a:top>
            <a:ln w="9525" cap="flat">
              <a:solidFill>
                <a:schemeClr val="accent1"/>
              </a:solidFill>
              <a:prstDash val="solid"/>
              <a:round/>
            </a:ln>
          </a:top>
          <a:bottom>
            <a:ln w="9525" cap="flat">
              <a:solidFill>
                <a:schemeClr val="accent1"/>
              </a:solidFill>
              <a:prstDash val="solid"/>
              <a:round/>
            </a:ln>
          </a:bottom>
          <a:insideH>
            <a:ln w="9525" cap="flat">
              <a:solidFill>
                <a:schemeClr val="accent1"/>
              </a:solidFill>
              <a:prstDash val="solid"/>
              <a:round/>
            </a:ln>
          </a:insideH>
          <a:insideV>
            <a:ln w="9525" cap="flat">
              <a:solidFill>
                <a:schemeClr val="accent1"/>
              </a:solidFill>
              <a:prstDash val="solid"/>
              <a:round/>
            </a:ln>
          </a:insideV>
        </a:tcBdr>
        <a:fill>
          <a:solidFill>
            <a:schemeClr val="accent1">
              <a:alpha val="40000"/>
            </a:schemeClr>
          </a:solidFill>
        </a:fill>
      </a:tcStyle>
    </a:wholeTbl>
    <a:band2H>
      <a:tcTxStyle b="def" i="def"/>
      <a:tcStyle>
        <a:tcBdr/>
        <a:fill>
          <a:solidFill>
            <a:srgbClr val="FFFFFF">
              <a:alpha val="0"/>
            </a:srgbClr>
          </a:solidFill>
        </a:fill>
      </a:tcStyle>
    </a:band2H>
    <a:firstCol>
      <a:tcTxStyle b="on" i="off">
        <a:fontRef idx="minor">
          <a:srgbClr val="000000"/>
        </a:fontRef>
        <a:srgbClr val="000000"/>
      </a:tcTxStyle>
      <a:tcStyle>
        <a:tcBdr>
          <a:left>
            <a:ln w="9525" cap="flat">
              <a:solidFill>
                <a:schemeClr val="accent1"/>
              </a:solidFill>
              <a:prstDash val="solid"/>
              <a:round/>
            </a:ln>
          </a:left>
          <a:right>
            <a:ln w="9525" cap="flat">
              <a:solidFill>
                <a:schemeClr val="accent1"/>
              </a:solidFill>
              <a:prstDash val="solid"/>
              <a:round/>
            </a:ln>
          </a:right>
          <a:top>
            <a:ln w="9525" cap="flat">
              <a:solidFill>
                <a:schemeClr val="accent1"/>
              </a:solidFill>
              <a:prstDash val="solid"/>
              <a:round/>
            </a:ln>
          </a:top>
          <a:bottom>
            <a:ln w="9525" cap="flat">
              <a:solidFill>
                <a:schemeClr val="accent1"/>
              </a:solidFill>
              <a:prstDash val="solid"/>
              <a:round/>
            </a:ln>
          </a:bottom>
          <a:insideH>
            <a:ln w="9525" cap="flat">
              <a:solidFill>
                <a:schemeClr val="accent1"/>
              </a:solidFill>
              <a:prstDash val="solid"/>
              <a:round/>
            </a:ln>
          </a:insideH>
          <a:insideV>
            <a:ln w="9525" cap="flat">
              <a:solidFill>
                <a:schemeClr val="accent1"/>
              </a:solidFill>
              <a:prstDash val="solid"/>
              <a:round/>
            </a:ln>
          </a:insideV>
        </a:tcBdr>
        <a:fill>
          <a:solidFill>
            <a:schemeClr val="accent1">
              <a:alpha val="40000"/>
            </a:schemeClr>
          </a:solidFill>
        </a:fill>
      </a:tcStyle>
    </a:firstCol>
    <a:lastRow>
      <a:tcTxStyle b="on" i="off">
        <a:fontRef idx="minor">
          <a:srgbClr val="000000"/>
        </a:fontRef>
        <a:srgbClr val="000000"/>
      </a:tcTxStyle>
      <a:tcStyle>
        <a:tcBdr>
          <a:left>
            <a:ln w="9525" cap="flat">
              <a:solidFill>
                <a:srgbClr val="000000">
                  <a:alpha val="0"/>
                </a:srgbClr>
              </a:solidFill>
              <a:prstDash val="solid"/>
              <a:round/>
            </a:ln>
          </a:left>
          <a:right>
            <a:ln w="9525" cap="flat">
              <a:solidFill>
                <a:srgbClr val="000000">
                  <a:alpha val="0"/>
                </a:srgbClr>
              </a:solidFill>
              <a:prstDash val="solid"/>
              <a:round/>
            </a:ln>
          </a:right>
          <a:top>
            <a:ln w="9525" cap="flat">
              <a:solidFill>
                <a:schemeClr val="accent1"/>
              </a:solidFill>
              <a:prstDash val="solid"/>
              <a:round/>
            </a:ln>
          </a:top>
          <a:bottom>
            <a:ln w="9525" cap="flat">
              <a:solidFill>
                <a:schemeClr val="accent1"/>
              </a:solidFill>
              <a:prstDash val="solid"/>
              <a:round/>
            </a:ln>
          </a:bottom>
          <a:insideH>
            <a:ln w="9525" cap="flat">
              <a:solidFill>
                <a:srgbClr val="000000">
                  <a:alpha val="0"/>
                </a:srgbClr>
              </a:solidFill>
              <a:prstDash val="solid"/>
              <a:round/>
            </a:ln>
          </a:insideH>
          <a:insideV>
            <a:ln w="9525" cap="flat">
              <a:solidFill>
                <a:srgbClr val="000000">
                  <a:alpha val="0"/>
                </a:srgbClr>
              </a:solidFill>
              <a:prstDash val="solid"/>
              <a:round/>
            </a:ln>
          </a:insideV>
        </a:tcBdr>
        <a:fill>
          <a:solidFill>
            <a:srgbClr val="FFFFFF">
              <a:alpha val="0"/>
            </a:srgbClr>
          </a:solidFill>
        </a:fill>
      </a:tcStyle>
    </a:lastRow>
    <a:firstRow>
      <a:tcTxStyle b="on" i="off">
        <a:fontRef idx="minor">
          <a:srgbClr val="FFFFFF"/>
        </a:fontRef>
        <a:srgbClr val="FFFFFF"/>
      </a:tcTxStyle>
      <a:tcStyle>
        <a:tcBdr>
          <a:left>
            <a:ln w="9525" cap="flat">
              <a:solidFill>
                <a:srgbClr val="000000">
                  <a:alpha val="0"/>
                </a:srgbClr>
              </a:solidFill>
              <a:prstDash val="solid"/>
              <a:round/>
            </a:ln>
          </a:left>
          <a:right>
            <a:ln w="9525" cap="flat">
              <a:solidFill>
                <a:srgbClr val="000000">
                  <a:alpha val="0"/>
                </a:srgbClr>
              </a:solidFill>
              <a:prstDash val="solid"/>
              <a:round/>
            </a:ln>
          </a:right>
          <a:top>
            <a:ln w="9525" cap="flat">
              <a:solidFill>
                <a:schemeClr val="accent1"/>
              </a:solidFill>
              <a:prstDash val="solid"/>
              <a:round/>
            </a:ln>
          </a:top>
          <a:bottom>
            <a:ln w="9525" cap="flat">
              <a:solidFill>
                <a:srgbClr val="FFFFFF"/>
              </a:solidFill>
              <a:prstDash val="solid"/>
              <a:round/>
            </a:ln>
          </a:bottom>
          <a:insideH>
            <a:ln w="9525" cap="flat">
              <a:solidFill>
                <a:srgbClr val="000000">
                  <a:alpha val="0"/>
                </a:srgbClr>
              </a:solidFill>
              <a:prstDash val="solid"/>
              <a:round/>
            </a:ln>
          </a:insideH>
          <a:insideV>
            <a:ln w="9525" cap="flat">
              <a:solidFill>
                <a:srgbClr val="000000">
                  <a:alpha val="0"/>
                </a:srgbClr>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b="def" i="def"/>
      <a:tcStyle>
        <a:tcBdr/>
        <a:fill>
          <a:solidFill>
            <a:srgbClr val="E8EDF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08" name="Shape 208"/>
          <p:cNvSpPr/>
          <p:nvPr>
            <p:ph type="sldImg"/>
          </p:nvPr>
        </p:nvSpPr>
        <p:spPr>
          <a:xfrm>
            <a:off x="1143000" y="685800"/>
            <a:ext cx="4572000" cy="3429000"/>
          </a:xfrm>
          <a:prstGeom prst="rect">
            <a:avLst/>
          </a:prstGeom>
        </p:spPr>
        <p:txBody>
          <a:bodyPr/>
          <a:lstStyle/>
          <a:p>
            <a:pPr/>
          </a:p>
        </p:txBody>
      </p:sp>
      <p:sp>
        <p:nvSpPr>
          <p:cNvPr id="209" name="Shape 20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311708" y="744574"/>
            <a:ext cx="8520601" cy="2052601"/>
          </a:xfrm>
          <a:prstGeom prst="rect">
            <a:avLst/>
          </a:prstGeom>
        </p:spPr>
        <p:txBody>
          <a:bodyPr anchor="b"/>
          <a:lstStyle>
            <a:lvl1pPr algn="ctr">
              <a:defRPr sz="5200"/>
            </a:lvl1pPr>
          </a:lstStyle>
          <a:p>
            <a:pPr/>
            <a:r>
              <a:t>Title Text</a:t>
            </a:r>
          </a:p>
        </p:txBody>
      </p:sp>
      <p:sp>
        <p:nvSpPr>
          <p:cNvPr id="12" name="Body Level One…"/>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91" name="xx%"/>
          <p:cNvSpPr txBox="1"/>
          <p:nvPr>
            <p:ph type="title" hasCustomPrompt="1"/>
          </p:nvPr>
        </p:nvSpPr>
        <p:spPr>
          <a:xfrm>
            <a:off x="311699" y="1106125"/>
            <a:ext cx="8520602" cy="1963500"/>
          </a:xfrm>
          <a:prstGeom prst="rect">
            <a:avLst/>
          </a:prstGeom>
        </p:spPr>
        <p:txBody>
          <a:bodyPr anchor="b"/>
          <a:lstStyle>
            <a:lvl1pPr algn="ctr">
              <a:defRPr sz="12000"/>
            </a:lvl1pPr>
          </a:lstStyle>
          <a:p>
            <a:pPr/>
            <a:r>
              <a:t>xx%</a:t>
            </a:r>
          </a:p>
        </p:txBody>
      </p:sp>
      <p:sp>
        <p:nvSpPr>
          <p:cNvPr id="92" name="Body Level One…"/>
          <p:cNvSpPr txBox="1"/>
          <p:nvPr>
            <p:ph type="body" sz="half" idx="1"/>
          </p:nvPr>
        </p:nvSpPr>
        <p:spPr>
          <a:xfrm>
            <a:off x="311699" y="3152225"/>
            <a:ext cx="8520602" cy="1300800"/>
          </a:xfrm>
          <a:prstGeom prst="rect">
            <a:avLst/>
          </a:prstGeom>
        </p:spPr>
        <p:txBody>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7" name="Slide Number"/>
          <p:cNvSpPr txBox="1"/>
          <p:nvPr>
            <p:ph type="sldNum" sz="quarter" idx="2"/>
          </p:nvPr>
        </p:nvSpPr>
        <p:spPr>
          <a:xfrm>
            <a:off x="4207758" y="3204215"/>
            <a:ext cx="135642" cy="130483"/>
          </a:xfrm>
          <a:prstGeom prst="rect">
            <a:avLst/>
          </a:prstGeom>
        </p:spPr>
        <p:txBody>
          <a:bodyPr lIns="22849" tIns="22849" rIns="22849" bIns="22849">
            <a:spAutoFit/>
          </a:bodyPr>
          <a:lstStyle>
            <a:lvl1pPr>
              <a:defRPr sz="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14" name="Title Text"/>
          <p:cNvSpPr txBox="1"/>
          <p:nvPr>
            <p:ph type="title"/>
          </p:nvPr>
        </p:nvSpPr>
        <p:spPr>
          <a:xfrm>
            <a:off x="342900" y="1065212"/>
            <a:ext cx="3886200" cy="735014"/>
          </a:xfrm>
          <a:prstGeom prst="rect">
            <a:avLst/>
          </a:prstGeom>
        </p:spPr>
        <p:txBody>
          <a:bodyPr lIns="22849" tIns="22849" rIns="22849" bIns="22849" anchor="ctr"/>
          <a:lstStyle>
            <a:lvl1pPr algn="ctr">
              <a:defRPr sz="2200">
                <a:latin typeface="Calibri"/>
                <a:ea typeface="Calibri"/>
                <a:cs typeface="Calibri"/>
                <a:sym typeface="Calibri"/>
              </a:defRPr>
            </a:lvl1pPr>
          </a:lstStyle>
          <a:p>
            <a:pPr/>
            <a:r>
              <a:t>Title Text</a:t>
            </a:r>
          </a:p>
        </p:txBody>
      </p:sp>
      <p:sp>
        <p:nvSpPr>
          <p:cNvPr id="115" name="Body Level One…"/>
          <p:cNvSpPr txBox="1"/>
          <p:nvPr>
            <p:ph type="body" sz="quarter" idx="1"/>
          </p:nvPr>
        </p:nvSpPr>
        <p:spPr>
          <a:xfrm>
            <a:off x="685800" y="1943100"/>
            <a:ext cx="3200400" cy="876300"/>
          </a:xfrm>
          <a:prstGeom prst="rect">
            <a:avLst/>
          </a:prstGeom>
        </p:spPr>
        <p:txBody>
          <a:bodyPr lIns="22849" tIns="22849" rIns="22849" bIns="22849"/>
          <a:lstStyle>
            <a:lvl1pPr marL="330200" indent="-203200" algn="ctr">
              <a:lnSpc>
                <a:spcPct val="100000"/>
              </a:lnSpc>
              <a:spcBef>
                <a:spcPts val="300"/>
              </a:spcBef>
              <a:buClrTx/>
              <a:buSzTx/>
              <a:buFontTx/>
              <a:buNone/>
              <a:defRPr sz="1600">
                <a:solidFill>
                  <a:srgbClr val="888888"/>
                </a:solidFill>
                <a:latin typeface="Calibri"/>
                <a:ea typeface="Calibri"/>
                <a:cs typeface="Calibri"/>
                <a:sym typeface="Calibri"/>
              </a:defRPr>
            </a:lvl1pPr>
            <a:lvl2pPr marL="330200" indent="266700" algn="ctr">
              <a:lnSpc>
                <a:spcPct val="100000"/>
              </a:lnSpc>
              <a:spcBef>
                <a:spcPts val="300"/>
              </a:spcBef>
              <a:buClrTx/>
              <a:buSzTx/>
              <a:buFontTx/>
              <a:buNone/>
              <a:defRPr sz="1600">
                <a:solidFill>
                  <a:srgbClr val="888888"/>
                </a:solidFill>
                <a:latin typeface="Calibri"/>
                <a:ea typeface="Calibri"/>
                <a:cs typeface="Calibri"/>
                <a:sym typeface="Calibri"/>
              </a:defRPr>
            </a:lvl2pPr>
            <a:lvl3pPr marL="330200" indent="736600" algn="ctr">
              <a:lnSpc>
                <a:spcPct val="100000"/>
              </a:lnSpc>
              <a:spcBef>
                <a:spcPts val="300"/>
              </a:spcBef>
              <a:buClrTx/>
              <a:buSzTx/>
              <a:buFontTx/>
              <a:buNone/>
              <a:defRPr sz="1600">
                <a:solidFill>
                  <a:srgbClr val="888888"/>
                </a:solidFill>
                <a:latin typeface="Calibri"/>
                <a:ea typeface="Calibri"/>
                <a:cs typeface="Calibri"/>
                <a:sym typeface="Calibri"/>
              </a:defRPr>
            </a:lvl3pPr>
            <a:lvl4pPr marL="330200" indent="1206500" algn="ctr">
              <a:lnSpc>
                <a:spcPct val="100000"/>
              </a:lnSpc>
              <a:spcBef>
                <a:spcPts val="300"/>
              </a:spcBef>
              <a:buClrTx/>
              <a:buSzTx/>
              <a:buFontTx/>
              <a:buNone/>
              <a:defRPr sz="1600">
                <a:solidFill>
                  <a:srgbClr val="888888"/>
                </a:solidFill>
                <a:latin typeface="Calibri"/>
                <a:ea typeface="Calibri"/>
                <a:cs typeface="Calibri"/>
                <a:sym typeface="Calibri"/>
              </a:defRPr>
            </a:lvl4pPr>
            <a:lvl5pPr marL="330200" indent="1663700" algn="ctr">
              <a:lnSpc>
                <a:spcPct val="100000"/>
              </a:lnSpc>
              <a:spcBef>
                <a:spcPts val="300"/>
              </a:spcBef>
              <a:buClrTx/>
              <a:buSzTx/>
              <a:buFontTx/>
              <a:buNone/>
              <a:defRPr sz="1600">
                <a:solidFill>
                  <a:srgbClr val="888888"/>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xfrm>
            <a:off x="4207758" y="3204215"/>
            <a:ext cx="135642" cy="130483"/>
          </a:xfrm>
          <a:prstGeom prst="rect">
            <a:avLst/>
          </a:prstGeom>
        </p:spPr>
        <p:txBody>
          <a:bodyPr lIns="22849" tIns="22849" rIns="22849" bIns="22849">
            <a:spAutoFit/>
          </a:bodyPr>
          <a:lstStyle>
            <a:lvl1pPr>
              <a:defRPr sz="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123" name="Title Text"/>
          <p:cNvSpPr txBox="1"/>
          <p:nvPr>
            <p:ph type="title"/>
          </p:nvPr>
        </p:nvSpPr>
        <p:spPr>
          <a:xfrm>
            <a:off x="228600" y="137319"/>
            <a:ext cx="4114800" cy="571501"/>
          </a:xfrm>
          <a:prstGeom prst="rect">
            <a:avLst/>
          </a:prstGeom>
        </p:spPr>
        <p:txBody>
          <a:bodyPr lIns="22849" tIns="22849" rIns="22849" bIns="22849" anchor="ctr"/>
          <a:lstStyle>
            <a:lvl1pPr algn="ctr">
              <a:defRPr sz="2200">
                <a:latin typeface="Calibri"/>
                <a:ea typeface="Calibri"/>
                <a:cs typeface="Calibri"/>
                <a:sym typeface="Calibri"/>
              </a:defRPr>
            </a:lvl1pPr>
          </a:lstStyle>
          <a:p>
            <a:pPr/>
            <a:r>
              <a:t>Title Text</a:t>
            </a:r>
          </a:p>
        </p:txBody>
      </p:sp>
      <p:sp>
        <p:nvSpPr>
          <p:cNvPr id="124" name="Body Level One…"/>
          <p:cNvSpPr txBox="1"/>
          <p:nvPr>
            <p:ph type="body" sz="quarter" idx="1"/>
          </p:nvPr>
        </p:nvSpPr>
        <p:spPr>
          <a:xfrm>
            <a:off x="228600" y="800100"/>
            <a:ext cx="4114800" cy="2262983"/>
          </a:xfrm>
          <a:prstGeom prst="rect">
            <a:avLst/>
          </a:prstGeom>
        </p:spPr>
        <p:txBody>
          <a:bodyPr lIns="22849" tIns="22849" rIns="22849" bIns="22849"/>
          <a:lstStyle>
            <a:lvl1pPr indent="-285750">
              <a:lnSpc>
                <a:spcPct val="100000"/>
              </a:lnSpc>
              <a:spcBef>
                <a:spcPts val="200"/>
              </a:spcBef>
              <a:buClr>
                <a:srgbClr val="000000"/>
              </a:buClr>
              <a:buSzPts val="1600"/>
              <a:buChar char="•"/>
              <a:defRPr sz="1600">
                <a:solidFill>
                  <a:srgbClr val="000000"/>
                </a:solidFill>
                <a:latin typeface="Calibri"/>
                <a:ea typeface="Calibri"/>
                <a:cs typeface="Calibri"/>
                <a:sym typeface="Calibri"/>
              </a:defRPr>
            </a:lvl1pPr>
            <a:lvl2pPr marL="955221" indent="-326571">
              <a:lnSpc>
                <a:spcPct val="100000"/>
              </a:lnSpc>
              <a:spcBef>
                <a:spcPts val="200"/>
              </a:spcBef>
              <a:buClr>
                <a:srgbClr val="000000"/>
              </a:buClr>
              <a:buSzPts val="1600"/>
              <a:buChar char="–"/>
              <a:defRPr sz="1600">
                <a:solidFill>
                  <a:srgbClr val="000000"/>
                </a:solidFill>
                <a:latin typeface="Calibri"/>
                <a:ea typeface="Calibri"/>
                <a:cs typeface="Calibri"/>
                <a:sym typeface="Calibri"/>
              </a:defRPr>
            </a:lvl2pPr>
            <a:lvl3pPr marL="1466850" indent="-381000">
              <a:lnSpc>
                <a:spcPct val="100000"/>
              </a:lnSpc>
              <a:spcBef>
                <a:spcPts val="200"/>
              </a:spcBef>
              <a:buClr>
                <a:srgbClr val="000000"/>
              </a:buClr>
              <a:buSzPts val="1600"/>
              <a:buChar char="•"/>
              <a:defRPr sz="1600">
                <a:solidFill>
                  <a:srgbClr val="000000"/>
                </a:solidFill>
                <a:latin typeface="Calibri"/>
                <a:ea typeface="Calibri"/>
                <a:cs typeface="Calibri"/>
                <a:sym typeface="Calibri"/>
              </a:defRPr>
            </a:lvl3pPr>
            <a:lvl4pPr marL="2000250" indent="-457200">
              <a:lnSpc>
                <a:spcPct val="100000"/>
              </a:lnSpc>
              <a:spcBef>
                <a:spcPts val="200"/>
              </a:spcBef>
              <a:buClr>
                <a:srgbClr val="000000"/>
              </a:buClr>
              <a:buSzPts val="1600"/>
              <a:buChar char="–"/>
              <a:defRPr sz="1600">
                <a:solidFill>
                  <a:srgbClr val="000000"/>
                </a:solidFill>
                <a:latin typeface="Calibri"/>
                <a:ea typeface="Calibri"/>
                <a:cs typeface="Calibri"/>
                <a:sym typeface="Calibri"/>
              </a:defRPr>
            </a:lvl4pPr>
            <a:lvl5pPr marL="2457450" indent="-457200">
              <a:lnSpc>
                <a:spcPct val="100000"/>
              </a:lnSpc>
              <a:spcBef>
                <a:spcPts val="200"/>
              </a:spcBef>
              <a:buClr>
                <a:srgbClr val="000000"/>
              </a:buClr>
              <a:buSzPts val="1600"/>
              <a:buChar char="»"/>
              <a:defRPr sz="16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25" name="Slide Number"/>
          <p:cNvSpPr txBox="1"/>
          <p:nvPr>
            <p:ph type="sldNum" sz="quarter" idx="2"/>
          </p:nvPr>
        </p:nvSpPr>
        <p:spPr>
          <a:xfrm>
            <a:off x="4207758" y="3204215"/>
            <a:ext cx="135642" cy="130483"/>
          </a:xfrm>
          <a:prstGeom prst="rect">
            <a:avLst/>
          </a:prstGeom>
        </p:spPr>
        <p:txBody>
          <a:bodyPr lIns="22849" tIns="22849" rIns="22849" bIns="22849">
            <a:spAutoFit/>
          </a:bodyPr>
          <a:lstStyle>
            <a:lvl1pPr>
              <a:defRPr sz="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132" name="Title Text"/>
          <p:cNvSpPr txBox="1"/>
          <p:nvPr>
            <p:ph type="title"/>
          </p:nvPr>
        </p:nvSpPr>
        <p:spPr>
          <a:xfrm>
            <a:off x="361156" y="2203450"/>
            <a:ext cx="3886201" cy="681038"/>
          </a:xfrm>
          <a:prstGeom prst="rect">
            <a:avLst/>
          </a:prstGeom>
        </p:spPr>
        <p:txBody>
          <a:bodyPr lIns="22849" tIns="22849" rIns="22849" bIns="22849"/>
          <a:lstStyle>
            <a:lvl1pPr>
              <a:defRPr b="1" sz="2000">
                <a:latin typeface="Calibri"/>
                <a:ea typeface="Calibri"/>
                <a:cs typeface="Calibri"/>
                <a:sym typeface="Calibri"/>
              </a:defRPr>
            </a:lvl1pPr>
          </a:lstStyle>
          <a:p>
            <a:pPr/>
            <a:r>
              <a:t>Title Text</a:t>
            </a:r>
          </a:p>
        </p:txBody>
      </p:sp>
      <p:sp>
        <p:nvSpPr>
          <p:cNvPr id="133" name="Body Level One…"/>
          <p:cNvSpPr txBox="1"/>
          <p:nvPr>
            <p:ph type="body" sz="quarter" idx="1"/>
          </p:nvPr>
        </p:nvSpPr>
        <p:spPr>
          <a:xfrm>
            <a:off x="361156" y="1453357"/>
            <a:ext cx="3886201" cy="750095"/>
          </a:xfrm>
          <a:prstGeom prst="rect">
            <a:avLst/>
          </a:prstGeom>
        </p:spPr>
        <p:txBody>
          <a:bodyPr lIns="22849" tIns="22849" rIns="22849" bIns="22849" anchor="b"/>
          <a:lstStyle>
            <a:lvl1pPr marL="228600" indent="0">
              <a:lnSpc>
                <a:spcPct val="100000"/>
              </a:lnSpc>
              <a:spcBef>
                <a:spcPts val="200"/>
              </a:spcBef>
              <a:buClrTx/>
              <a:buSzTx/>
              <a:buFontTx/>
              <a:buNone/>
              <a:defRPr sz="1000">
                <a:solidFill>
                  <a:srgbClr val="888888"/>
                </a:solidFill>
                <a:latin typeface="Calibri"/>
                <a:ea typeface="Calibri"/>
                <a:cs typeface="Calibri"/>
                <a:sym typeface="Calibri"/>
              </a:defRPr>
            </a:lvl1pPr>
            <a:lvl2pPr marL="228600" indent="457200">
              <a:lnSpc>
                <a:spcPct val="100000"/>
              </a:lnSpc>
              <a:spcBef>
                <a:spcPts val="200"/>
              </a:spcBef>
              <a:buClrTx/>
              <a:buSzTx/>
              <a:buFontTx/>
              <a:buNone/>
              <a:defRPr sz="1000">
                <a:solidFill>
                  <a:srgbClr val="888888"/>
                </a:solidFill>
                <a:latin typeface="Calibri"/>
                <a:ea typeface="Calibri"/>
                <a:cs typeface="Calibri"/>
                <a:sym typeface="Calibri"/>
              </a:defRPr>
            </a:lvl2pPr>
            <a:lvl3pPr marL="228600" indent="914400">
              <a:lnSpc>
                <a:spcPct val="100000"/>
              </a:lnSpc>
              <a:spcBef>
                <a:spcPts val="200"/>
              </a:spcBef>
              <a:buClrTx/>
              <a:buSzTx/>
              <a:buFontTx/>
              <a:buNone/>
              <a:defRPr sz="1000">
                <a:solidFill>
                  <a:srgbClr val="888888"/>
                </a:solidFill>
                <a:latin typeface="Calibri"/>
                <a:ea typeface="Calibri"/>
                <a:cs typeface="Calibri"/>
                <a:sym typeface="Calibri"/>
              </a:defRPr>
            </a:lvl3pPr>
            <a:lvl4pPr marL="228600" indent="1371600">
              <a:lnSpc>
                <a:spcPct val="100000"/>
              </a:lnSpc>
              <a:spcBef>
                <a:spcPts val="200"/>
              </a:spcBef>
              <a:buClrTx/>
              <a:buSzTx/>
              <a:buFontTx/>
              <a:buNone/>
              <a:defRPr sz="1000">
                <a:solidFill>
                  <a:srgbClr val="888888"/>
                </a:solidFill>
                <a:latin typeface="Calibri"/>
                <a:ea typeface="Calibri"/>
                <a:cs typeface="Calibri"/>
                <a:sym typeface="Calibri"/>
              </a:defRPr>
            </a:lvl4pPr>
            <a:lvl5pPr marL="228600" indent="1828800">
              <a:lnSpc>
                <a:spcPct val="100000"/>
              </a:lnSpc>
              <a:spcBef>
                <a:spcPts val="200"/>
              </a:spcBef>
              <a:buClrTx/>
              <a:buSzTx/>
              <a:buFontTx/>
              <a:buNone/>
              <a:defRPr sz="1000">
                <a:solidFill>
                  <a:srgbClr val="888888"/>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34" name="Slide Number"/>
          <p:cNvSpPr txBox="1"/>
          <p:nvPr>
            <p:ph type="sldNum" sz="quarter" idx="2"/>
          </p:nvPr>
        </p:nvSpPr>
        <p:spPr>
          <a:xfrm>
            <a:off x="4207758" y="3204215"/>
            <a:ext cx="135642" cy="130483"/>
          </a:xfrm>
          <a:prstGeom prst="rect">
            <a:avLst/>
          </a:prstGeom>
        </p:spPr>
        <p:txBody>
          <a:bodyPr lIns="22849" tIns="22849" rIns="22849" bIns="22849">
            <a:spAutoFit/>
          </a:bodyPr>
          <a:lstStyle>
            <a:lvl1pPr>
              <a:defRPr sz="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
    <p:spTree>
      <p:nvGrpSpPr>
        <p:cNvPr id="1" name=""/>
        <p:cNvGrpSpPr/>
        <p:nvPr/>
      </p:nvGrpSpPr>
      <p:grpSpPr>
        <a:xfrm>
          <a:off x="0" y="0"/>
          <a:ext cx="0" cy="0"/>
          <a:chOff x="0" y="0"/>
          <a:chExt cx="0" cy="0"/>
        </a:xfrm>
      </p:grpSpPr>
      <p:sp>
        <p:nvSpPr>
          <p:cNvPr id="141" name="Title Text"/>
          <p:cNvSpPr txBox="1"/>
          <p:nvPr>
            <p:ph type="title"/>
          </p:nvPr>
        </p:nvSpPr>
        <p:spPr>
          <a:xfrm>
            <a:off x="228600" y="137319"/>
            <a:ext cx="4114800" cy="571501"/>
          </a:xfrm>
          <a:prstGeom prst="rect">
            <a:avLst/>
          </a:prstGeom>
        </p:spPr>
        <p:txBody>
          <a:bodyPr lIns="22849" tIns="22849" rIns="22849" bIns="22849" anchor="ctr"/>
          <a:lstStyle>
            <a:lvl1pPr algn="ctr">
              <a:defRPr sz="2200">
                <a:latin typeface="Calibri"/>
                <a:ea typeface="Calibri"/>
                <a:cs typeface="Calibri"/>
                <a:sym typeface="Calibri"/>
              </a:defRPr>
            </a:lvl1pPr>
          </a:lstStyle>
          <a:p>
            <a:pPr/>
            <a:r>
              <a:t>Title Text</a:t>
            </a:r>
          </a:p>
        </p:txBody>
      </p:sp>
      <p:sp>
        <p:nvSpPr>
          <p:cNvPr id="142" name="Body Level One…"/>
          <p:cNvSpPr txBox="1"/>
          <p:nvPr>
            <p:ph type="body" sz="quarter" idx="1"/>
          </p:nvPr>
        </p:nvSpPr>
        <p:spPr>
          <a:xfrm>
            <a:off x="228600" y="800100"/>
            <a:ext cx="2019300" cy="2262983"/>
          </a:xfrm>
          <a:prstGeom prst="rect">
            <a:avLst/>
          </a:prstGeom>
        </p:spPr>
        <p:txBody>
          <a:bodyPr lIns="22849" tIns="22849" rIns="22849" bIns="22849"/>
          <a:lstStyle>
            <a:lvl1pPr indent="-317500">
              <a:lnSpc>
                <a:spcPct val="100000"/>
              </a:lnSpc>
              <a:spcBef>
                <a:spcPts val="300"/>
              </a:spcBef>
              <a:buClr>
                <a:srgbClr val="000000"/>
              </a:buClr>
              <a:buSzPts val="1400"/>
              <a:buChar char="•"/>
              <a:defRPr sz="1400">
                <a:solidFill>
                  <a:srgbClr val="000000"/>
                </a:solidFill>
                <a:latin typeface="Calibri"/>
                <a:ea typeface="Calibri"/>
                <a:cs typeface="Calibri"/>
                <a:sym typeface="Calibri"/>
              </a:defRPr>
            </a:lvl1pPr>
            <a:lvl2pPr marL="965200" indent="-355600">
              <a:lnSpc>
                <a:spcPct val="100000"/>
              </a:lnSpc>
              <a:spcBef>
                <a:spcPts val="300"/>
              </a:spcBef>
              <a:buClr>
                <a:srgbClr val="000000"/>
              </a:buClr>
              <a:buSzPts val="1400"/>
              <a:buChar char="–"/>
              <a:defRPr sz="1400">
                <a:solidFill>
                  <a:srgbClr val="000000"/>
                </a:solidFill>
                <a:latin typeface="Calibri"/>
                <a:ea typeface="Calibri"/>
                <a:cs typeface="Calibri"/>
                <a:sym typeface="Calibri"/>
              </a:defRPr>
            </a:lvl2pPr>
            <a:lvl3pPr marL="1488439" indent="-408939">
              <a:lnSpc>
                <a:spcPct val="100000"/>
              </a:lnSpc>
              <a:spcBef>
                <a:spcPts val="300"/>
              </a:spcBef>
              <a:buClr>
                <a:srgbClr val="000000"/>
              </a:buClr>
              <a:buSzPts val="1400"/>
              <a:buChar char="•"/>
              <a:defRPr sz="1400">
                <a:solidFill>
                  <a:srgbClr val="000000"/>
                </a:solidFill>
                <a:latin typeface="Calibri"/>
                <a:ea typeface="Calibri"/>
                <a:cs typeface="Calibri"/>
                <a:sym typeface="Calibri"/>
              </a:defRPr>
            </a:lvl3pPr>
            <a:lvl4pPr marL="1987550" indent="-444500">
              <a:lnSpc>
                <a:spcPct val="100000"/>
              </a:lnSpc>
              <a:spcBef>
                <a:spcPts val="300"/>
              </a:spcBef>
              <a:buClr>
                <a:srgbClr val="000000"/>
              </a:buClr>
              <a:buSzPts val="1400"/>
              <a:buChar char="–"/>
              <a:defRPr sz="1400">
                <a:solidFill>
                  <a:srgbClr val="000000"/>
                </a:solidFill>
                <a:latin typeface="Calibri"/>
                <a:ea typeface="Calibri"/>
                <a:cs typeface="Calibri"/>
                <a:sym typeface="Calibri"/>
              </a:defRPr>
            </a:lvl4pPr>
            <a:lvl5pPr marL="2444750" indent="-444500">
              <a:lnSpc>
                <a:spcPct val="100000"/>
              </a:lnSpc>
              <a:spcBef>
                <a:spcPts val="300"/>
              </a:spcBef>
              <a:buClr>
                <a:srgbClr val="000000"/>
              </a:buClr>
              <a:buSzPts val="1400"/>
              <a:buChar char="»"/>
              <a:defRPr sz="14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43" name="Google Shape;81;p18"/>
          <p:cNvSpPr txBox="1"/>
          <p:nvPr>
            <p:ph type="body" sz="quarter" idx="21"/>
          </p:nvPr>
        </p:nvSpPr>
        <p:spPr>
          <a:xfrm>
            <a:off x="2324100" y="800100"/>
            <a:ext cx="2019300" cy="2262983"/>
          </a:xfrm>
          <a:prstGeom prst="rect">
            <a:avLst/>
          </a:prstGeom>
        </p:spPr>
        <p:txBody>
          <a:bodyPr lIns="22849" tIns="22849" rIns="22849" bIns="22849"/>
          <a:lstStyle/>
          <a:p>
            <a:pPr indent="-317500">
              <a:lnSpc>
                <a:spcPct val="100000"/>
              </a:lnSpc>
              <a:spcBef>
                <a:spcPts val="300"/>
              </a:spcBef>
              <a:buClr>
                <a:srgbClr val="000000"/>
              </a:buClr>
              <a:buSzPts val="1400"/>
              <a:buChar char="•"/>
              <a:defRPr sz="1400">
                <a:solidFill>
                  <a:srgbClr val="000000"/>
                </a:solidFill>
                <a:latin typeface="Calibri"/>
                <a:ea typeface="Calibri"/>
                <a:cs typeface="Calibri"/>
                <a:sym typeface="Calibri"/>
              </a:defRPr>
            </a:pPr>
          </a:p>
        </p:txBody>
      </p:sp>
      <p:sp>
        <p:nvSpPr>
          <p:cNvPr id="144" name="Slide Number"/>
          <p:cNvSpPr txBox="1"/>
          <p:nvPr>
            <p:ph type="sldNum" sz="quarter" idx="2"/>
          </p:nvPr>
        </p:nvSpPr>
        <p:spPr>
          <a:xfrm>
            <a:off x="4207758" y="3204215"/>
            <a:ext cx="135642" cy="130483"/>
          </a:xfrm>
          <a:prstGeom prst="rect">
            <a:avLst/>
          </a:prstGeom>
        </p:spPr>
        <p:txBody>
          <a:bodyPr lIns="22849" tIns="22849" rIns="22849" bIns="22849">
            <a:spAutoFit/>
          </a:bodyPr>
          <a:lstStyle>
            <a:lvl1pPr>
              <a:defRPr sz="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_WITH_TEXT">
    <p:spTree>
      <p:nvGrpSpPr>
        <p:cNvPr id="1" name=""/>
        <p:cNvGrpSpPr/>
        <p:nvPr/>
      </p:nvGrpSpPr>
      <p:grpSpPr>
        <a:xfrm>
          <a:off x="0" y="0"/>
          <a:ext cx="0" cy="0"/>
          <a:chOff x="0" y="0"/>
          <a:chExt cx="0" cy="0"/>
        </a:xfrm>
      </p:grpSpPr>
      <p:sp>
        <p:nvSpPr>
          <p:cNvPr id="151" name="Title Text"/>
          <p:cNvSpPr txBox="1"/>
          <p:nvPr>
            <p:ph type="title"/>
          </p:nvPr>
        </p:nvSpPr>
        <p:spPr>
          <a:xfrm>
            <a:off x="228600" y="137319"/>
            <a:ext cx="4114800" cy="571501"/>
          </a:xfrm>
          <a:prstGeom prst="rect">
            <a:avLst/>
          </a:prstGeom>
        </p:spPr>
        <p:txBody>
          <a:bodyPr lIns="22849" tIns="22849" rIns="22849" bIns="22849" anchor="ctr"/>
          <a:lstStyle>
            <a:lvl1pPr algn="ctr">
              <a:defRPr sz="2200">
                <a:latin typeface="Calibri"/>
                <a:ea typeface="Calibri"/>
                <a:cs typeface="Calibri"/>
                <a:sym typeface="Calibri"/>
              </a:defRPr>
            </a:lvl1pPr>
          </a:lstStyle>
          <a:p>
            <a:pPr/>
            <a:r>
              <a:t>Title Text</a:t>
            </a:r>
          </a:p>
        </p:txBody>
      </p:sp>
      <p:sp>
        <p:nvSpPr>
          <p:cNvPr id="152" name="Body Level One…"/>
          <p:cNvSpPr txBox="1"/>
          <p:nvPr>
            <p:ph type="body" sz="quarter" idx="1"/>
          </p:nvPr>
        </p:nvSpPr>
        <p:spPr>
          <a:xfrm>
            <a:off x="228600" y="767556"/>
            <a:ext cx="2020094" cy="319882"/>
          </a:xfrm>
          <a:prstGeom prst="rect">
            <a:avLst/>
          </a:prstGeom>
        </p:spPr>
        <p:txBody>
          <a:bodyPr lIns="22849" tIns="22849" rIns="22849" bIns="22849" anchor="b"/>
          <a:lstStyle>
            <a:lvl1pPr marL="228600" indent="0">
              <a:lnSpc>
                <a:spcPct val="100000"/>
              </a:lnSpc>
              <a:spcBef>
                <a:spcPts val="200"/>
              </a:spcBef>
              <a:buClrTx/>
              <a:buSzTx/>
              <a:buFontTx/>
              <a:buNone/>
              <a:defRPr b="1" sz="1200">
                <a:solidFill>
                  <a:srgbClr val="000000"/>
                </a:solidFill>
                <a:latin typeface="Calibri"/>
                <a:ea typeface="Calibri"/>
                <a:cs typeface="Calibri"/>
                <a:sym typeface="Calibri"/>
              </a:defRPr>
            </a:lvl1pPr>
            <a:lvl2pPr marL="228600" indent="457200">
              <a:lnSpc>
                <a:spcPct val="100000"/>
              </a:lnSpc>
              <a:spcBef>
                <a:spcPts val="200"/>
              </a:spcBef>
              <a:buClrTx/>
              <a:buSzTx/>
              <a:buFontTx/>
              <a:buNone/>
              <a:defRPr b="1" sz="1200">
                <a:solidFill>
                  <a:srgbClr val="000000"/>
                </a:solidFill>
                <a:latin typeface="Calibri"/>
                <a:ea typeface="Calibri"/>
                <a:cs typeface="Calibri"/>
                <a:sym typeface="Calibri"/>
              </a:defRPr>
            </a:lvl2pPr>
            <a:lvl3pPr marL="228600" indent="914400">
              <a:lnSpc>
                <a:spcPct val="100000"/>
              </a:lnSpc>
              <a:spcBef>
                <a:spcPts val="200"/>
              </a:spcBef>
              <a:buClrTx/>
              <a:buSzTx/>
              <a:buFontTx/>
              <a:buNone/>
              <a:defRPr b="1" sz="1200">
                <a:solidFill>
                  <a:srgbClr val="000000"/>
                </a:solidFill>
                <a:latin typeface="Calibri"/>
                <a:ea typeface="Calibri"/>
                <a:cs typeface="Calibri"/>
                <a:sym typeface="Calibri"/>
              </a:defRPr>
            </a:lvl3pPr>
            <a:lvl4pPr marL="228600" indent="1371600">
              <a:lnSpc>
                <a:spcPct val="100000"/>
              </a:lnSpc>
              <a:spcBef>
                <a:spcPts val="200"/>
              </a:spcBef>
              <a:buClrTx/>
              <a:buSzTx/>
              <a:buFontTx/>
              <a:buNone/>
              <a:defRPr b="1" sz="1200">
                <a:solidFill>
                  <a:srgbClr val="000000"/>
                </a:solidFill>
                <a:latin typeface="Calibri"/>
                <a:ea typeface="Calibri"/>
                <a:cs typeface="Calibri"/>
                <a:sym typeface="Calibri"/>
              </a:defRPr>
            </a:lvl4pPr>
            <a:lvl5pPr marL="228600" indent="1828800">
              <a:lnSpc>
                <a:spcPct val="100000"/>
              </a:lnSpc>
              <a:spcBef>
                <a:spcPts val="200"/>
              </a:spcBef>
              <a:buClrTx/>
              <a:buSzTx/>
              <a:buFontTx/>
              <a:buNone/>
              <a:defRPr b="1" sz="12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53" name="Google Shape;88;p19"/>
          <p:cNvSpPr txBox="1"/>
          <p:nvPr>
            <p:ph type="body" sz="quarter" idx="21"/>
          </p:nvPr>
        </p:nvSpPr>
        <p:spPr>
          <a:xfrm>
            <a:off x="228600" y="1087437"/>
            <a:ext cx="2020094" cy="1975645"/>
          </a:xfrm>
          <a:prstGeom prst="rect">
            <a:avLst/>
          </a:prstGeom>
        </p:spPr>
        <p:txBody>
          <a:bodyPr lIns="22849" tIns="22849" rIns="22849" bIns="22849"/>
          <a:lstStyle/>
          <a:p>
            <a:pPr indent="-304800">
              <a:lnSpc>
                <a:spcPct val="100000"/>
              </a:lnSpc>
              <a:spcBef>
                <a:spcPts val="200"/>
              </a:spcBef>
              <a:buClr>
                <a:srgbClr val="000000"/>
              </a:buClr>
              <a:buSzPts val="1200"/>
              <a:buChar char="•"/>
              <a:defRPr sz="1200">
                <a:solidFill>
                  <a:srgbClr val="000000"/>
                </a:solidFill>
                <a:latin typeface="Calibri"/>
                <a:ea typeface="Calibri"/>
                <a:cs typeface="Calibri"/>
                <a:sym typeface="Calibri"/>
              </a:defRPr>
            </a:pPr>
          </a:p>
        </p:txBody>
      </p:sp>
      <p:sp>
        <p:nvSpPr>
          <p:cNvPr id="154" name="Google Shape;89;p19"/>
          <p:cNvSpPr txBox="1"/>
          <p:nvPr>
            <p:ph type="body" sz="quarter" idx="22"/>
          </p:nvPr>
        </p:nvSpPr>
        <p:spPr>
          <a:xfrm>
            <a:off x="2322513" y="767556"/>
            <a:ext cx="2020889" cy="319882"/>
          </a:xfrm>
          <a:prstGeom prst="rect">
            <a:avLst/>
          </a:prstGeom>
        </p:spPr>
        <p:txBody>
          <a:bodyPr lIns="22849" tIns="22849" rIns="22849" bIns="22849" anchor="b"/>
          <a:lstStyle/>
          <a:p>
            <a:pPr marL="228600" indent="0">
              <a:lnSpc>
                <a:spcPct val="100000"/>
              </a:lnSpc>
              <a:spcBef>
                <a:spcPts val="200"/>
              </a:spcBef>
              <a:buClrTx/>
              <a:buSzTx/>
              <a:buFontTx/>
              <a:buNone/>
              <a:defRPr b="1" sz="1200">
                <a:solidFill>
                  <a:srgbClr val="000000"/>
                </a:solidFill>
                <a:latin typeface="Calibri"/>
                <a:ea typeface="Calibri"/>
                <a:cs typeface="Calibri"/>
                <a:sym typeface="Calibri"/>
              </a:defRPr>
            </a:pPr>
          </a:p>
        </p:txBody>
      </p:sp>
      <p:sp>
        <p:nvSpPr>
          <p:cNvPr id="155" name="Google Shape;90;p19"/>
          <p:cNvSpPr txBox="1"/>
          <p:nvPr>
            <p:ph type="body" sz="quarter" idx="23"/>
          </p:nvPr>
        </p:nvSpPr>
        <p:spPr>
          <a:xfrm>
            <a:off x="2322513" y="1087437"/>
            <a:ext cx="2020889" cy="1975645"/>
          </a:xfrm>
          <a:prstGeom prst="rect">
            <a:avLst/>
          </a:prstGeom>
        </p:spPr>
        <p:txBody>
          <a:bodyPr lIns="22849" tIns="22849" rIns="22849" bIns="22849"/>
          <a:lstStyle/>
          <a:p>
            <a:pPr indent="-304800">
              <a:lnSpc>
                <a:spcPct val="100000"/>
              </a:lnSpc>
              <a:spcBef>
                <a:spcPts val="200"/>
              </a:spcBef>
              <a:buClr>
                <a:srgbClr val="000000"/>
              </a:buClr>
              <a:buSzPts val="1200"/>
              <a:buChar char="•"/>
              <a:defRPr sz="1200">
                <a:solidFill>
                  <a:srgbClr val="000000"/>
                </a:solidFill>
                <a:latin typeface="Calibri"/>
                <a:ea typeface="Calibri"/>
                <a:cs typeface="Calibri"/>
                <a:sym typeface="Calibri"/>
              </a:defRPr>
            </a:pPr>
          </a:p>
        </p:txBody>
      </p:sp>
      <p:sp>
        <p:nvSpPr>
          <p:cNvPr id="156" name="Slide Number"/>
          <p:cNvSpPr txBox="1"/>
          <p:nvPr>
            <p:ph type="sldNum" sz="quarter" idx="2"/>
          </p:nvPr>
        </p:nvSpPr>
        <p:spPr>
          <a:xfrm>
            <a:off x="4207758" y="3204215"/>
            <a:ext cx="135642" cy="130483"/>
          </a:xfrm>
          <a:prstGeom prst="rect">
            <a:avLst/>
          </a:prstGeom>
        </p:spPr>
        <p:txBody>
          <a:bodyPr lIns="22849" tIns="22849" rIns="22849" bIns="22849">
            <a:spAutoFit/>
          </a:bodyPr>
          <a:lstStyle>
            <a:lvl1pPr>
              <a:defRPr sz="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163" name="Title Text"/>
          <p:cNvSpPr txBox="1"/>
          <p:nvPr>
            <p:ph type="title"/>
          </p:nvPr>
        </p:nvSpPr>
        <p:spPr>
          <a:xfrm>
            <a:off x="228600" y="137319"/>
            <a:ext cx="4114800" cy="571501"/>
          </a:xfrm>
          <a:prstGeom prst="rect">
            <a:avLst/>
          </a:prstGeom>
        </p:spPr>
        <p:txBody>
          <a:bodyPr lIns="22849" tIns="22849" rIns="22849" bIns="22849" anchor="ctr"/>
          <a:lstStyle>
            <a:lvl1pPr algn="ctr">
              <a:defRPr sz="2200">
                <a:latin typeface="Calibri"/>
                <a:ea typeface="Calibri"/>
                <a:cs typeface="Calibri"/>
                <a:sym typeface="Calibri"/>
              </a:defRPr>
            </a:lvl1pPr>
          </a:lstStyle>
          <a:p>
            <a:pPr/>
            <a:r>
              <a:t>Title Text</a:t>
            </a:r>
          </a:p>
        </p:txBody>
      </p:sp>
      <p:sp>
        <p:nvSpPr>
          <p:cNvPr id="164" name="Slide Number"/>
          <p:cNvSpPr txBox="1"/>
          <p:nvPr>
            <p:ph type="sldNum" sz="quarter" idx="2"/>
          </p:nvPr>
        </p:nvSpPr>
        <p:spPr>
          <a:xfrm>
            <a:off x="4207758" y="3204215"/>
            <a:ext cx="135642" cy="130483"/>
          </a:xfrm>
          <a:prstGeom prst="rect">
            <a:avLst/>
          </a:prstGeom>
        </p:spPr>
        <p:txBody>
          <a:bodyPr lIns="22849" tIns="22849" rIns="22849" bIns="22849">
            <a:spAutoFit/>
          </a:bodyPr>
          <a:lstStyle>
            <a:lvl1pPr>
              <a:defRPr sz="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_WITH_CAPTION_TEXT">
    <p:spTree>
      <p:nvGrpSpPr>
        <p:cNvPr id="1" name=""/>
        <p:cNvGrpSpPr/>
        <p:nvPr/>
      </p:nvGrpSpPr>
      <p:grpSpPr>
        <a:xfrm>
          <a:off x="0" y="0"/>
          <a:ext cx="0" cy="0"/>
          <a:chOff x="0" y="0"/>
          <a:chExt cx="0" cy="0"/>
        </a:xfrm>
      </p:grpSpPr>
      <p:sp>
        <p:nvSpPr>
          <p:cNvPr id="171" name="Title Text"/>
          <p:cNvSpPr txBox="1"/>
          <p:nvPr>
            <p:ph type="title"/>
          </p:nvPr>
        </p:nvSpPr>
        <p:spPr>
          <a:xfrm>
            <a:off x="228600" y="136525"/>
            <a:ext cx="1504158" cy="581025"/>
          </a:xfrm>
          <a:prstGeom prst="rect">
            <a:avLst/>
          </a:prstGeom>
        </p:spPr>
        <p:txBody>
          <a:bodyPr lIns="22849" tIns="22849" rIns="22849" bIns="22849" anchor="b"/>
          <a:lstStyle>
            <a:lvl1pPr>
              <a:defRPr b="1" sz="1000">
                <a:latin typeface="Calibri"/>
                <a:ea typeface="Calibri"/>
                <a:cs typeface="Calibri"/>
                <a:sym typeface="Calibri"/>
              </a:defRPr>
            </a:lvl1pPr>
          </a:lstStyle>
          <a:p>
            <a:pPr/>
            <a:r>
              <a:t>Title Text</a:t>
            </a:r>
          </a:p>
        </p:txBody>
      </p:sp>
      <p:sp>
        <p:nvSpPr>
          <p:cNvPr id="172" name="Body Level One…"/>
          <p:cNvSpPr txBox="1"/>
          <p:nvPr>
            <p:ph type="body" sz="quarter" idx="1"/>
          </p:nvPr>
        </p:nvSpPr>
        <p:spPr>
          <a:xfrm>
            <a:off x="1787525" y="136525"/>
            <a:ext cx="2555875" cy="2926558"/>
          </a:xfrm>
          <a:prstGeom prst="rect">
            <a:avLst/>
          </a:prstGeom>
        </p:spPr>
        <p:txBody>
          <a:bodyPr lIns="22849" tIns="22849" rIns="22849" bIns="22849"/>
          <a:lstStyle>
            <a:lvl1pPr indent="-330200">
              <a:lnSpc>
                <a:spcPct val="100000"/>
              </a:lnSpc>
              <a:spcBef>
                <a:spcPts val="300"/>
              </a:spcBef>
              <a:buClr>
                <a:srgbClr val="000000"/>
              </a:buClr>
              <a:buSzPts val="1600"/>
              <a:buChar char="•"/>
              <a:defRPr sz="1600">
                <a:solidFill>
                  <a:srgbClr val="000000"/>
                </a:solidFill>
                <a:latin typeface="Calibri"/>
                <a:ea typeface="Calibri"/>
                <a:cs typeface="Calibri"/>
                <a:sym typeface="Calibri"/>
              </a:defRPr>
            </a:lvl1pPr>
            <a:lvl2pPr marL="959757" indent="-362857">
              <a:lnSpc>
                <a:spcPct val="100000"/>
              </a:lnSpc>
              <a:spcBef>
                <a:spcPts val="300"/>
              </a:spcBef>
              <a:buClr>
                <a:srgbClr val="000000"/>
              </a:buClr>
              <a:buSzPts val="1600"/>
              <a:buChar char="–"/>
              <a:defRPr sz="1600">
                <a:solidFill>
                  <a:srgbClr val="000000"/>
                </a:solidFill>
                <a:latin typeface="Calibri"/>
                <a:ea typeface="Calibri"/>
                <a:cs typeface="Calibri"/>
                <a:sym typeface="Calibri"/>
              </a:defRPr>
            </a:lvl2pPr>
            <a:lvl3pPr marL="1473200" indent="-406400">
              <a:lnSpc>
                <a:spcPct val="100000"/>
              </a:lnSpc>
              <a:spcBef>
                <a:spcPts val="300"/>
              </a:spcBef>
              <a:buClr>
                <a:srgbClr val="000000"/>
              </a:buClr>
              <a:buSzPts val="1600"/>
              <a:buChar char="•"/>
              <a:defRPr sz="1600">
                <a:solidFill>
                  <a:srgbClr val="000000"/>
                </a:solidFill>
                <a:latin typeface="Calibri"/>
                <a:ea typeface="Calibri"/>
                <a:cs typeface="Calibri"/>
                <a:sym typeface="Calibri"/>
              </a:defRPr>
            </a:lvl3pPr>
            <a:lvl4pPr marL="2004060" indent="-467360">
              <a:lnSpc>
                <a:spcPct val="100000"/>
              </a:lnSpc>
              <a:spcBef>
                <a:spcPts val="300"/>
              </a:spcBef>
              <a:buClr>
                <a:srgbClr val="000000"/>
              </a:buClr>
              <a:buSzPts val="1600"/>
              <a:buChar char="–"/>
              <a:defRPr sz="1600">
                <a:solidFill>
                  <a:srgbClr val="000000"/>
                </a:solidFill>
                <a:latin typeface="Calibri"/>
                <a:ea typeface="Calibri"/>
                <a:cs typeface="Calibri"/>
                <a:sym typeface="Calibri"/>
              </a:defRPr>
            </a:lvl4pPr>
            <a:lvl5pPr marL="2461260" indent="-467360">
              <a:lnSpc>
                <a:spcPct val="100000"/>
              </a:lnSpc>
              <a:spcBef>
                <a:spcPts val="300"/>
              </a:spcBef>
              <a:buClr>
                <a:srgbClr val="000000"/>
              </a:buClr>
              <a:buSzPts val="1600"/>
              <a:buChar char="»"/>
              <a:defRPr sz="16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73" name="Google Shape;102;p21"/>
          <p:cNvSpPr txBox="1"/>
          <p:nvPr>
            <p:ph type="body" sz="quarter" idx="21"/>
          </p:nvPr>
        </p:nvSpPr>
        <p:spPr>
          <a:xfrm>
            <a:off x="228599" y="717550"/>
            <a:ext cx="1504159" cy="2345533"/>
          </a:xfrm>
          <a:prstGeom prst="rect">
            <a:avLst/>
          </a:prstGeom>
        </p:spPr>
        <p:txBody>
          <a:bodyPr lIns="22849" tIns="22849" rIns="22849" bIns="22849"/>
          <a:lstStyle/>
          <a:p>
            <a:pPr marL="228600" indent="0">
              <a:lnSpc>
                <a:spcPct val="100000"/>
              </a:lnSpc>
              <a:spcBef>
                <a:spcPts val="100"/>
              </a:spcBef>
              <a:buClrTx/>
              <a:buSzTx/>
              <a:buFontTx/>
              <a:buNone/>
              <a:defRPr sz="700">
                <a:solidFill>
                  <a:srgbClr val="000000"/>
                </a:solidFill>
                <a:latin typeface="Calibri"/>
                <a:ea typeface="Calibri"/>
                <a:cs typeface="Calibri"/>
                <a:sym typeface="Calibri"/>
              </a:defRPr>
            </a:pPr>
          </a:p>
        </p:txBody>
      </p:sp>
      <p:sp>
        <p:nvSpPr>
          <p:cNvPr id="174" name="Slide Number"/>
          <p:cNvSpPr txBox="1"/>
          <p:nvPr>
            <p:ph type="sldNum" sz="quarter" idx="2"/>
          </p:nvPr>
        </p:nvSpPr>
        <p:spPr>
          <a:xfrm>
            <a:off x="4207758" y="3204215"/>
            <a:ext cx="135642" cy="130483"/>
          </a:xfrm>
          <a:prstGeom prst="rect">
            <a:avLst/>
          </a:prstGeom>
        </p:spPr>
        <p:txBody>
          <a:bodyPr lIns="22849" tIns="22849" rIns="22849" bIns="22849">
            <a:spAutoFit/>
          </a:bodyPr>
          <a:lstStyle>
            <a:lvl1pPr>
              <a:defRPr sz="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20" name="Title Text"/>
          <p:cNvSpPr txBox="1"/>
          <p:nvPr>
            <p:ph type="title"/>
          </p:nvPr>
        </p:nvSpPr>
        <p:spPr>
          <a:xfrm>
            <a:off x="311699" y="2150849"/>
            <a:ext cx="8520602" cy="841801"/>
          </a:xfrm>
          <a:prstGeom prst="rect">
            <a:avLst/>
          </a:prstGeom>
        </p:spPr>
        <p:txBody>
          <a:bodyPr anchor="ctr"/>
          <a:lstStyle>
            <a:lvl1pPr algn="ctr">
              <a:defRPr sz="3600"/>
            </a:lvl1p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_WITH_CAPTION_TEXT">
    <p:spTree>
      <p:nvGrpSpPr>
        <p:cNvPr id="1" name=""/>
        <p:cNvGrpSpPr/>
        <p:nvPr/>
      </p:nvGrpSpPr>
      <p:grpSpPr>
        <a:xfrm>
          <a:off x="0" y="0"/>
          <a:ext cx="0" cy="0"/>
          <a:chOff x="0" y="0"/>
          <a:chExt cx="0" cy="0"/>
        </a:xfrm>
      </p:grpSpPr>
      <p:sp>
        <p:nvSpPr>
          <p:cNvPr id="181" name="Title Text"/>
          <p:cNvSpPr txBox="1"/>
          <p:nvPr>
            <p:ph type="title"/>
          </p:nvPr>
        </p:nvSpPr>
        <p:spPr>
          <a:xfrm>
            <a:off x="896144" y="2400300"/>
            <a:ext cx="2743201" cy="283369"/>
          </a:xfrm>
          <a:prstGeom prst="rect">
            <a:avLst/>
          </a:prstGeom>
        </p:spPr>
        <p:txBody>
          <a:bodyPr lIns="22849" tIns="22849" rIns="22849" bIns="22849" anchor="b"/>
          <a:lstStyle>
            <a:lvl1pPr>
              <a:defRPr b="1" sz="1000">
                <a:latin typeface="Calibri"/>
                <a:ea typeface="Calibri"/>
                <a:cs typeface="Calibri"/>
                <a:sym typeface="Calibri"/>
              </a:defRPr>
            </a:lvl1pPr>
          </a:lstStyle>
          <a:p>
            <a:pPr/>
            <a:r>
              <a:t>Title Text</a:t>
            </a:r>
          </a:p>
        </p:txBody>
      </p:sp>
      <p:sp>
        <p:nvSpPr>
          <p:cNvPr id="182" name="Google Shape;108;p22"/>
          <p:cNvSpPr/>
          <p:nvPr>
            <p:ph type="pic" sz="quarter" idx="21"/>
          </p:nvPr>
        </p:nvSpPr>
        <p:spPr>
          <a:xfrm>
            <a:off x="896144" y="306388"/>
            <a:ext cx="2743201" cy="2057401"/>
          </a:xfrm>
          <a:prstGeom prst="rect">
            <a:avLst/>
          </a:prstGeom>
        </p:spPr>
        <p:txBody>
          <a:bodyPr lIns="91439" tIns="45719" rIns="91439" bIns="45719">
            <a:noAutofit/>
          </a:bodyPr>
          <a:lstStyle/>
          <a:p>
            <a:pPr/>
          </a:p>
        </p:txBody>
      </p:sp>
      <p:sp>
        <p:nvSpPr>
          <p:cNvPr id="183" name="Body Level One…"/>
          <p:cNvSpPr txBox="1"/>
          <p:nvPr>
            <p:ph type="body" sz="quarter" idx="1"/>
          </p:nvPr>
        </p:nvSpPr>
        <p:spPr>
          <a:xfrm>
            <a:off x="896144" y="2683668"/>
            <a:ext cx="2743201" cy="402432"/>
          </a:xfrm>
          <a:prstGeom prst="rect">
            <a:avLst/>
          </a:prstGeom>
        </p:spPr>
        <p:txBody>
          <a:bodyPr lIns="22849" tIns="22849" rIns="22849" bIns="22849"/>
          <a:lstStyle>
            <a:lvl1pPr marL="228600" indent="0">
              <a:lnSpc>
                <a:spcPct val="100000"/>
              </a:lnSpc>
              <a:spcBef>
                <a:spcPts val="100"/>
              </a:spcBef>
              <a:buClrTx/>
              <a:buSzTx/>
              <a:buFontTx/>
              <a:buNone/>
              <a:defRPr sz="700">
                <a:solidFill>
                  <a:srgbClr val="000000"/>
                </a:solidFill>
                <a:latin typeface="Calibri"/>
                <a:ea typeface="Calibri"/>
                <a:cs typeface="Calibri"/>
                <a:sym typeface="Calibri"/>
              </a:defRPr>
            </a:lvl1pPr>
            <a:lvl2pPr marL="228600" indent="457200">
              <a:lnSpc>
                <a:spcPct val="100000"/>
              </a:lnSpc>
              <a:spcBef>
                <a:spcPts val="100"/>
              </a:spcBef>
              <a:buClrTx/>
              <a:buSzTx/>
              <a:buFontTx/>
              <a:buNone/>
              <a:defRPr sz="700">
                <a:solidFill>
                  <a:srgbClr val="000000"/>
                </a:solidFill>
                <a:latin typeface="Calibri"/>
                <a:ea typeface="Calibri"/>
                <a:cs typeface="Calibri"/>
                <a:sym typeface="Calibri"/>
              </a:defRPr>
            </a:lvl2pPr>
            <a:lvl3pPr marL="228600" indent="914400">
              <a:lnSpc>
                <a:spcPct val="100000"/>
              </a:lnSpc>
              <a:spcBef>
                <a:spcPts val="100"/>
              </a:spcBef>
              <a:buClrTx/>
              <a:buSzTx/>
              <a:buFontTx/>
              <a:buNone/>
              <a:defRPr sz="700">
                <a:solidFill>
                  <a:srgbClr val="000000"/>
                </a:solidFill>
                <a:latin typeface="Calibri"/>
                <a:ea typeface="Calibri"/>
                <a:cs typeface="Calibri"/>
                <a:sym typeface="Calibri"/>
              </a:defRPr>
            </a:lvl3pPr>
            <a:lvl4pPr marL="228600" indent="1371600">
              <a:lnSpc>
                <a:spcPct val="100000"/>
              </a:lnSpc>
              <a:spcBef>
                <a:spcPts val="100"/>
              </a:spcBef>
              <a:buClrTx/>
              <a:buSzTx/>
              <a:buFontTx/>
              <a:buNone/>
              <a:defRPr sz="700">
                <a:solidFill>
                  <a:srgbClr val="000000"/>
                </a:solidFill>
                <a:latin typeface="Calibri"/>
                <a:ea typeface="Calibri"/>
                <a:cs typeface="Calibri"/>
                <a:sym typeface="Calibri"/>
              </a:defRPr>
            </a:lvl4pPr>
            <a:lvl5pPr marL="228600" indent="1828800">
              <a:lnSpc>
                <a:spcPct val="100000"/>
              </a:lnSpc>
              <a:spcBef>
                <a:spcPts val="100"/>
              </a:spcBef>
              <a:buClrTx/>
              <a:buSzTx/>
              <a:buFontTx/>
              <a:buNone/>
              <a:defRPr sz="7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84" name="Slide Number"/>
          <p:cNvSpPr txBox="1"/>
          <p:nvPr>
            <p:ph type="sldNum" sz="quarter" idx="2"/>
          </p:nvPr>
        </p:nvSpPr>
        <p:spPr>
          <a:xfrm>
            <a:off x="4207758" y="3204215"/>
            <a:ext cx="135642" cy="130483"/>
          </a:xfrm>
          <a:prstGeom prst="rect">
            <a:avLst/>
          </a:prstGeom>
        </p:spPr>
        <p:txBody>
          <a:bodyPr lIns="22849" tIns="22849" rIns="22849" bIns="22849">
            <a:spAutoFit/>
          </a:bodyPr>
          <a:lstStyle>
            <a:lvl1pPr>
              <a:defRPr sz="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EXT">
    <p:spTree>
      <p:nvGrpSpPr>
        <p:cNvPr id="1" name=""/>
        <p:cNvGrpSpPr/>
        <p:nvPr/>
      </p:nvGrpSpPr>
      <p:grpSpPr>
        <a:xfrm>
          <a:off x="0" y="0"/>
          <a:ext cx="0" cy="0"/>
          <a:chOff x="0" y="0"/>
          <a:chExt cx="0" cy="0"/>
        </a:xfrm>
      </p:grpSpPr>
      <p:sp>
        <p:nvSpPr>
          <p:cNvPr id="191" name="Title Text"/>
          <p:cNvSpPr txBox="1"/>
          <p:nvPr>
            <p:ph type="title"/>
          </p:nvPr>
        </p:nvSpPr>
        <p:spPr>
          <a:xfrm>
            <a:off x="228600" y="137319"/>
            <a:ext cx="4114800" cy="571501"/>
          </a:xfrm>
          <a:prstGeom prst="rect">
            <a:avLst/>
          </a:prstGeom>
        </p:spPr>
        <p:txBody>
          <a:bodyPr lIns="22849" tIns="22849" rIns="22849" bIns="22849" anchor="ctr"/>
          <a:lstStyle>
            <a:lvl1pPr algn="ctr">
              <a:defRPr sz="2200">
                <a:latin typeface="Calibri"/>
                <a:ea typeface="Calibri"/>
                <a:cs typeface="Calibri"/>
                <a:sym typeface="Calibri"/>
              </a:defRPr>
            </a:lvl1pPr>
          </a:lstStyle>
          <a:p>
            <a:pPr/>
            <a:r>
              <a:t>Title Text</a:t>
            </a:r>
          </a:p>
        </p:txBody>
      </p:sp>
      <p:sp>
        <p:nvSpPr>
          <p:cNvPr id="192" name="Body Level One…"/>
          <p:cNvSpPr txBox="1"/>
          <p:nvPr>
            <p:ph type="body" sz="quarter" idx="1"/>
          </p:nvPr>
        </p:nvSpPr>
        <p:spPr>
          <a:xfrm rot="5400000">
            <a:off x="1154508" y="-125809"/>
            <a:ext cx="2262984" cy="4114801"/>
          </a:xfrm>
          <a:prstGeom prst="rect">
            <a:avLst/>
          </a:prstGeom>
        </p:spPr>
        <p:txBody>
          <a:bodyPr lIns="22849" tIns="22849" rIns="22849" bIns="22849"/>
          <a:lstStyle>
            <a:lvl1pPr indent="-285750">
              <a:lnSpc>
                <a:spcPct val="100000"/>
              </a:lnSpc>
              <a:spcBef>
                <a:spcPts val="200"/>
              </a:spcBef>
              <a:buClr>
                <a:srgbClr val="000000"/>
              </a:buClr>
              <a:buSzPts val="1600"/>
              <a:buChar char="•"/>
              <a:defRPr sz="1600">
                <a:solidFill>
                  <a:srgbClr val="000000"/>
                </a:solidFill>
                <a:latin typeface="Calibri"/>
                <a:ea typeface="Calibri"/>
                <a:cs typeface="Calibri"/>
                <a:sym typeface="Calibri"/>
              </a:defRPr>
            </a:lvl1pPr>
            <a:lvl2pPr marL="955221" indent="-326571">
              <a:lnSpc>
                <a:spcPct val="100000"/>
              </a:lnSpc>
              <a:spcBef>
                <a:spcPts val="200"/>
              </a:spcBef>
              <a:buClr>
                <a:srgbClr val="000000"/>
              </a:buClr>
              <a:buSzPts val="1600"/>
              <a:buChar char="–"/>
              <a:defRPr sz="1600">
                <a:solidFill>
                  <a:srgbClr val="000000"/>
                </a:solidFill>
                <a:latin typeface="Calibri"/>
                <a:ea typeface="Calibri"/>
                <a:cs typeface="Calibri"/>
                <a:sym typeface="Calibri"/>
              </a:defRPr>
            </a:lvl2pPr>
            <a:lvl3pPr marL="1466850" indent="-381000">
              <a:lnSpc>
                <a:spcPct val="100000"/>
              </a:lnSpc>
              <a:spcBef>
                <a:spcPts val="200"/>
              </a:spcBef>
              <a:buClr>
                <a:srgbClr val="000000"/>
              </a:buClr>
              <a:buSzPts val="1600"/>
              <a:buChar char="•"/>
              <a:defRPr sz="1600">
                <a:solidFill>
                  <a:srgbClr val="000000"/>
                </a:solidFill>
                <a:latin typeface="Calibri"/>
                <a:ea typeface="Calibri"/>
                <a:cs typeface="Calibri"/>
                <a:sym typeface="Calibri"/>
              </a:defRPr>
            </a:lvl3pPr>
            <a:lvl4pPr marL="2000250" indent="-457200">
              <a:lnSpc>
                <a:spcPct val="100000"/>
              </a:lnSpc>
              <a:spcBef>
                <a:spcPts val="200"/>
              </a:spcBef>
              <a:buClr>
                <a:srgbClr val="000000"/>
              </a:buClr>
              <a:buSzPts val="1600"/>
              <a:buChar char="–"/>
              <a:defRPr sz="1600">
                <a:solidFill>
                  <a:srgbClr val="000000"/>
                </a:solidFill>
                <a:latin typeface="Calibri"/>
                <a:ea typeface="Calibri"/>
                <a:cs typeface="Calibri"/>
                <a:sym typeface="Calibri"/>
              </a:defRPr>
            </a:lvl4pPr>
            <a:lvl5pPr marL="2457450" indent="-457200">
              <a:lnSpc>
                <a:spcPct val="100000"/>
              </a:lnSpc>
              <a:spcBef>
                <a:spcPts val="200"/>
              </a:spcBef>
              <a:buClr>
                <a:srgbClr val="000000"/>
              </a:buClr>
              <a:buSzPts val="1600"/>
              <a:buChar char="»"/>
              <a:defRPr sz="16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93" name="Slide Number"/>
          <p:cNvSpPr txBox="1"/>
          <p:nvPr>
            <p:ph type="sldNum" sz="quarter" idx="2"/>
          </p:nvPr>
        </p:nvSpPr>
        <p:spPr>
          <a:xfrm>
            <a:off x="4207758" y="3204215"/>
            <a:ext cx="135642" cy="130483"/>
          </a:xfrm>
          <a:prstGeom prst="rect">
            <a:avLst/>
          </a:prstGeom>
        </p:spPr>
        <p:txBody>
          <a:bodyPr lIns="22849" tIns="22849" rIns="22849" bIns="22849">
            <a:spAutoFit/>
          </a:bodyPr>
          <a:lstStyle>
            <a:lvl1pPr>
              <a:defRPr sz="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ITLE_AND_VERTICAL_TEXT">
    <p:spTree>
      <p:nvGrpSpPr>
        <p:cNvPr id="1" name=""/>
        <p:cNvGrpSpPr/>
        <p:nvPr/>
      </p:nvGrpSpPr>
      <p:grpSpPr>
        <a:xfrm>
          <a:off x="0" y="0"/>
          <a:ext cx="0" cy="0"/>
          <a:chOff x="0" y="0"/>
          <a:chExt cx="0" cy="0"/>
        </a:xfrm>
      </p:grpSpPr>
      <p:sp>
        <p:nvSpPr>
          <p:cNvPr id="200" name="Title Text"/>
          <p:cNvSpPr txBox="1"/>
          <p:nvPr>
            <p:ph type="title"/>
          </p:nvPr>
        </p:nvSpPr>
        <p:spPr>
          <a:xfrm rot="5400000">
            <a:off x="2366168" y="1085850"/>
            <a:ext cx="2925765" cy="1028700"/>
          </a:xfrm>
          <a:prstGeom prst="rect">
            <a:avLst/>
          </a:prstGeom>
        </p:spPr>
        <p:txBody>
          <a:bodyPr lIns="22849" tIns="22849" rIns="22849" bIns="22849" anchor="ctr"/>
          <a:lstStyle>
            <a:lvl1pPr algn="ctr">
              <a:defRPr sz="2200">
                <a:latin typeface="Calibri"/>
                <a:ea typeface="Calibri"/>
                <a:cs typeface="Calibri"/>
                <a:sym typeface="Calibri"/>
              </a:defRPr>
            </a:lvl1pPr>
          </a:lstStyle>
          <a:p>
            <a:pPr/>
            <a:r>
              <a:t>Title Text</a:t>
            </a:r>
          </a:p>
        </p:txBody>
      </p:sp>
      <p:sp>
        <p:nvSpPr>
          <p:cNvPr id="201" name="Body Level One…"/>
          <p:cNvSpPr txBox="1"/>
          <p:nvPr>
            <p:ph type="body" sz="quarter" idx="1"/>
          </p:nvPr>
        </p:nvSpPr>
        <p:spPr>
          <a:xfrm rot="5400000">
            <a:off x="270668" y="95250"/>
            <a:ext cx="2925765" cy="3009900"/>
          </a:xfrm>
          <a:prstGeom prst="rect">
            <a:avLst/>
          </a:prstGeom>
        </p:spPr>
        <p:txBody>
          <a:bodyPr lIns="22849" tIns="22849" rIns="22849" bIns="22849"/>
          <a:lstStyle>
            <a:lvl1pPr indent="-285750">
              <a:lnSpc>
                <a:spcPct val="100000"/>
              </a:lnSpc>
              <a:spcBef>
                <a:spcPts val="200"/>
              </a:spcBef>
              <a:buClr>
                <a:srgbClr val="000000"/>
              </a:buClr>
              <a:buSzPts val="1600"/>
              <a:buChar char="•"/>
              <a:defRPr sz="1600">
                <a:solidFill>
                  <a:srgbClr val="000000"/>
                </a:solidFill>
                <a:latin typeface="Calibri"/>
                <a:ea typeface="Calibri"/>
                <a:cs typeface="Calibri"/>
                <a:sym typeface="Calibri"/>
              </a:defRPr>
            </a:lvl1pPr>
            <a:lvl2pPr marL="955221" indent="-326571">
              <a:lnSpc>
                <a:spcPct val="100000"/>
              </a:lnSpc>
              <a:spcBef>
                <a:spcPts val="200"/>
              </a:spcBef>
              <a:buClr>
                <a:srgbClr val="000000"/>
              </a:buClr>
              <a:buSzPts val="1600"/>
              <a:buChar char="–"/>
              <a:defRPr sz="1600">
                <a:solidFill>
                  <a:srgbClr val="000000"/>
                </a:solidFill>
                <a:latin typeface="Calibri"/>
                <a:ea typeface="Calibri"/>
                <a:cs typeface="Calibri"/>
                <a:sym typeface="Calibri"/>
              </a:defRPr>
            </a:lvl2pPr>
            <a:lvl3pPr marL="1466850" indent="-381000">
              <a:lnSpc>
                <a:spcPct val="100000"/>
              </a:lnSpc>
              <a:spcBef>
                <a:spcPts val="200"/>
              </a:spcBef>
              <a:buClr>
                <a:srgbClr val="000000"/>
              </a:buClr>
              <a:buSzPts val="1600"/>
              <a:buChar char="•"/>
              <a:defRPr sz="1600">
                <a:solidFill>
                  <a:srgbClr val="000000"/>
                </a:solidFill>
                <a:latin typeface="Calibri"/>
                <a:ea typeface="Calibri"/>
                <a:cs typeface="Calibri"/>
                <a:sym typeface="Calibri"/>
              </a:defRPr>
            </a:lvl3pPr>
            <a:lvl4pPr marL="2000250" indent="-457200">
              <a:lnSpc>
                <a:spcPct val="100000"/>
              </a:lnSpc>
              <a:spcBef>
                <a:spcPts val="200"/>
              </a:spcBef>
              <a:buClr>
                <a:srgbClr val="000000"/>
              </a:buClr>
              <a:buSzPts val="1600"/>
              <a:buChar char="–"/>
              <a:defRPr sz="1600">
                <a:solidFill>
                  <a:srgbClr val="000000"/>
                </a:solidFill>
                <a:latin typeface="Calibri"/>
                <a:ea typeface="Calibri"/>
                <a:cs typeface="Calibri"/>
                <a:sym typeface="Calibri"/>
              </a:defRPr>
            </a:lvl4pPr>
            <a:lvl5pPr marL="2457450" indent="-457200">
              <a:lnSpc>
                <a:spcPct val="100000"/>
              </a:lnSpc>
              <a:spcBef>
                <a:spcPts val="200"/>
              </a:spcBef>
              <a:buClr>
                <a:srgbClr val="000000"/>
              </a:buClr>
              <a:buSzPts val="1600"/>
              <a:buChar char="»"/>
              <a:defRPr sz="16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02" name="Slide Number"/>
          <p:cNvSpPr txBox="1"/>
          <p:nvPr>
            <p:ph type="sldNum" sz="quarter" idx="2"/>
          </p:nvPr>
        </p:nvSpPr>
        <p:spPr>
          <a:xfrm>
            <a:off x="4207758" y="3204215"/>
            <a:ext cx="135642" cy="130483"/>
          </a:xfrm>
          <a:prstGeom prst="rect">
            <a:avLst/>
          </a:prstGeom>
        </p:spPr>
        <p:txBody>
          <a:bodyPr lIns="22849" tIns="22849" rIns="22849" bIns="22849">
            <a:spAutoFit/>
          </a:bodyPr>
          <a:lstStyle>
            <a:lvl1pPr>
              <a:defRPr sz="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37" name="Title Text"/>
          <p:cNvSpPr txBox="1"/>
          <p:nvPr>
            <p:ph type="title"/>
          </p:nvPr>
        </p:nvSpPr>
        <p:spPr>
          <a:prstGeom prst="rect">
            <a:avLst/>
          </a:prstGeom>
        </p:spPr>
        <p:txBody>
          <a:bodyPr/>
          <a:lstStyle/>
          <a:p>
            <a:pPr/>
            <a:r>
              <a:t>Title Text</a:t>
            </a:r>
          </a:p>
        </p:txBody>
      </p:sp>
      <p:sp>
        <p:nvSpPr>
          <p:cNvPr id="38" name="Body Level One…"/>
          <p:cNvSpPr txBox="1"/>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39" name="Google Shape;23;p5"/>
          <p:cNvSpPr txBox="1"/>
          <p:nvPr>
            <p:ph type="body" sz="half" idx="21"/>
          </p:nvPr>
        </p:nvSpPr>
        <p:spPr>
          <a:xfrm>
            <a:off x="4832399" y="1152475"/>
            <a:ext cx="3999902" cy="3416400"/>
          </a:xfrm>
          <a:prstGeom prst="rect">
            <a:avLst/>
          </a:prstGeom>
        </p:spPr>
        <p:txBody>
          <a:bodyPr/>
          <a:lstStyle/>
          <a:p>
            <a:pPr indent="-317500">
              <a:buSzPts val="1400"/>
              <a:defRPr sz="1400"/>
            </a:pP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55" name="Title Text"/>
          <p:cNvSpPr txBox="1"/>
          <p:nvPr>
            <p:ph type="title"/>
          </p:nvPr>
        </p:nvSpPr>
        <p:spPr>
          <a:xfrm>
            <a:off x="311699" y="555600"/>
            <a:ext cx="2808001" cy="755700"/>
          </a:xfrm>
          <a:prstGeom prst="rect">
            <a:avLst/>
          </a:prstGeom>
        </p:spPr>
        <p:txBody>
          <a:bodyPr anchor="b"/>
          <a:lstStyle>
            <a:lvl1pPr>
              <a:defRPr sz="2400"/>
            </a:lvl1pPr>
          </a:lstStyle>
          <a:p>
            <a:pPr/>
            <a:r>
              <a:t>Title Text</a:t>
            </a:r>
          </a:p>
        </p:txBody>
      </p:sp>
      <p:sp>
        <p:nvSpPr>
          <p:cNvPr id="56" name="Body Level One…"/>
          <p:cNvSpPr txBox="1"/>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64" name="Title Text"/>
          <p:cNvSpPr txBox="1"/>
          <p:nvPr>
            <p:ph type="title"/>
          </p:nvPr>
        </p:nvSpPr>
        <p:spPr>
          <a:xfrm>
            <a:off x="490250" y="450149"/>
            <a:ext cx="6367801" cy="4090801"/>
          </a:xfrm>
          <a:prstGeom prst="rect">
            <a:avLst/>
          </a:prstGeom>
        </p:spPr>
        <p:txBody>
          <a:bodyPr anchor="ctr"/>
          <a:lstStyle>
            <a:lvl1pPr>
              <a:defRPr sz="4800"/>
            </a:lvl1p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5"/>
            <a:ext cx="4572000" cy="5143501"/>
          </a:xfrm>
          <a:prstGeom prst="rect">
            <a:avLst/>
          </a:prstGeom>
          <a:solidFill>
            <a:srgbClr val="EEEEEE"/>
          </a:solidFill>
          <a:ln w="12700">
            <a:miter lim="400000"/>
          </a:ln>
        </p:spPr>
        <p:txBody>
          <a:bodyPr lIns="0" tIns="0" rIns="0" bIns="0" anchor="ctr"/>
          <a:lstStyle/>
          <a:p>
            <a:pPr/>
          </a:p>
        </p:txBody>
      </p:sp>
      <p:sp>
        <p:nvSpPr>
          <p:cNvPr id="73" name="Title Text"/>
          <p:cNvSpPr txBox="1"/>
          <p:nvPr>
            <p:ph type="title"/>
          </p:nvPr>
        </p:nvSpPr>
        <p:spPr>
          <a:xfrm>
            <a:off x="265500" y="1233175"/>
            <a:ext cx="4045200" cy="1482301"/>
          </a:xfrm>
          <a:prstGeom prst="rect">
            <a:avLst/>
          </a:prstGeom>
        </p:spPr>
        <p:txBody>
          <a:bodyPr anchor="b"/>
          <a:lstStyle>
            <a:lvl1pPr algn="ctr">
              <a:defRPr sz="4200"/>
            </a:lvl1pPr>
          </a:lstStyle>
          <a:p>
            <a:pPr/>
            <a:r>
              <a:t>Title Text</a:t>
            </a:r>
          </a:p>
        </p:txBody>
      </p:sp>
      <p:sp>
        <p:nvSpPr>
          <p:cNvPr id="74" name="Body Level One…"/>
          <p:cNvSpPr txBox="1"/>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75" name="Google Shape;39;p9"/>
          <p:cNvSpPr txBox="1"/>
          <p:nvPr>
            <p:ph type="body" sz="half" idx="21"/>
          </p:nvPr>
        </p:nvSpPr>
        <p:spPr>
          <a:xfrm>
            <a:off x="4939500" y="724074"/>
            <a:ext cx="3837000" cy="3695102"/>
          </a:xfrm>
          <a:prstGeom prst="rect">
            <a:avLst/>
          </a:prstGeom>
        </p:spPr>
        <p:txBody>
          <a:bodyPr anchor="ctr"/>
          <a:lstStyle/>
          <a:p>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83" name="Body Level One…"/>
          <p:cNvSpPr txBox="1"/>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3" name="Body Level One…"/>
          <p:cNvSpPr txBox="1"/>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684345" y="4700819"/>
            <a:ext cx="336813" cy="318396"/>
          </a:xfrm>
          <a:prstGeom prst="rect">
            <a:avLst/>
          </a:prstGeom>
          <a:ln w="12700">
            <a:miter lim="400000"/>
          </a:ln>
        </p:spPr>
        <p:txBody>
          <a:bodyPr wrap="none" lIns="91424" tIns="91424" rIns="91424" bIns="91424" anchor="ctr">
            <a:normAutofit fontScale="100000" lnSpcReduction="0"/>
          </a:bodyPr>
          <a:lstStyle>
            <a:lvl1pPr algn="r">
              <a:defRPr sz="1000">
                <a:solidFill>
                  <a:schemeClr val="accent2">
                    <a:lumOff val="21764"/>
                  </a:scheme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6DDE7">
            <a:alpha val="68630"/>
          </a:srgbClr>
        </a:solidFill>
      </p:bgPr>
    </p:bg>
    <p:spTree>
      <p:nvGrpSpPr>
        <p:cNvPr id="1" name=""/>
        <p:cNvGrpSpPr/>
        <p:nvPr/>
      </p:nvGrpSpPr>
      <p:grpSpPr>
        <a:xfrm>
          <a:off x="0" y="0"/>
          <a:ext cx="0" cy="0"/>
          <a:chOff x="0" y="0"/>
          <a:chExt cx="0" cy="0"/>
        </a:xfrm>
      </p:grpSpPr>
      <p:sp>
        <p:nvSpPr>
          <p:cNvPr id="211" name="Google Shape;129;p25"/>
          <p:cNvSpPr/>
          <p:nvPr/>
        </p:nvSpPr>
        <p:spPr>
          <a:xfrm>
            <a:off x="1062120" y="0"/>
            <a:ext cx="7019760" cy="5143500"/>
          </a:xfrm>
          <a:prstGeom prst="rect">
            <a:avLst/>
          </a:prstGeom>
          <a:blipFill>
            <a:blip r:embed="rId2"/>
            <a:stretch>
              <a:fillRect/>
            </a:stretch>
          </a:blipFill>
          <a:ln w="12700">
            <a:miter lim="400000"/>
          </a:ln>
        </p:spPr>
        <p:txBody>
          <a:bodyPr lIns="0" tIns="0" rIns="0" bIns="0"/>
          <a:lstStyle/>
          <a:p>
            <a:pPr>
              <a:defRPr sz="900">
                <a:latin typeface="Calibri"/>
                <a:ea typeface="Calibri"/>
                <a:cs typeface="Calibri"/>
                <a:sym typeface="Calibri"/>
              </a:defRPr>
            </a:pPr>
          </a:p>
        </p:txBody>
      </p:sp>
      <p:sp>
        <p:nvSpPr>
          <p:cNvPr id="212" name="Google Shape;130;p25"/>
          <p:cNvSpPr/>
          <p:nvPr/>
        </p:nvSpPr>
        <p:spPr>
          <a:xfrm>
            <a:off x="3232235" y="3267838"/>
            <a:ext cx="2679904" cy="322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87" y="892"/>
                </a:moveTo>
                <a:cubicBezTo>
                  <a:pt x="20950" y="892"/>
                  <a:pt x="21489" y="5326"/>
                  <a:pt x="21489" y="10775"/>
                </a:cubicBezTo>
                <a:cubicBezTo>
                  <a:pt x="21489" y="16225"/>
                  <a:pt x="20950" y="20659"/>
                  <a:pt x="20287" y="20659"/>
                </a:cubicBezTo>
                <a:lnTo>
                  <a:pt x="1313" y="20659"/>
                </a:lnTo>
                <a:cubicBezTo>
                  <a:pt x="650" y="20659"/>
                  <a:pt x="111" y="16225"/>
                  <a:pt x="111" y="10775"/>
                </a:cubicBezTo>
                <a:cubicBezTo>
                  <a:pt x="111" y="5326"/>
                  <a:pt x="650" y="892"/>
                  <a:pt x="1313" y="892"/>
                </a:cubicBezTo>
                <a:lnTo>
                  <a:pt x="20287" y="892"/>
                </a:lnTo>
                <a:moveTo>
                  <a:pt x="20287" y="0"/>
                </a:moveTo>
                <a:lnTo>
                  <a:pt x="1313" y="0"/>
                </a:lnTo>
                <a:cubicBezTo>
                  <a:pt x="587" y="0"/>
                  <a:pt x="0" y="4830"/>
                  <a:pt x="0" y="10800"/>
                </a:cubicBezTo>
                <a:cubicBezTo>
                  <a:pt x="0" y="16770"/>
                  <a:pt x="587" y="21600"/>
                  <a:pt x="1313" y="21600"/>
                </a:cubicBezTo>
                <a:lnTo>
                  <a:pt x="20287" y="21600"/>
                </a:lnTo>
                <a:cubicBezTo>
                  <a:pt x="21013" y="21600"/>
                  <a:pt x="21600" y="16770"/>
                  <a:pt x="21600" y="10800"/>
                </a:cubicBezTo>
                <a:cubicBezTo>
                  <a:pt x="21597" y="4830"/>
                  <a:pt x="21010" y="0"/>
                  <a:pt x="20287" y="0"/>
                </a:cubicBezTo>
                <a:close/>
              </a:path>
            </a:pathLst>
          </a:custGeom>
          <a:solidFill>
            <a:srgbClr val="000000"/>
          </a:solidFill>
          <a:ln w="12700">
            <a:miter lim="400000"/>
          </a:ln>
        </p:spPr>
        <p:txBody>
          <a:bodyPr lIns="0" tIns="0" rIns="0" bIns="0"/>
          <a:lstStyle/>
          <a:p>
            <a:pPr>
              <a:defRPr sz="900">
                <a:latin typeface="Calibri"/>
                <a:ea typeface="Calibri"/>
                <a:cs typeface="Calibri"/>
                <a:sym typeface="Calibri"/>
              </a:defRPr>
            </a:pPr>
          </a:p>
        </p:txBody>
      </p:sp>
      <p:sp>
        <p:nvSpPr>
          <p:cNvPr id="213" name="Google Shape;131;p25"/>
          <p:cNvSpPr/>
          <p:nvPr/>
        </p:nvSpPr>
        <p:spPr>
          <a:xfrm>
            <a:off x="8466684" y="526337"/>
            <a:ext cx="162966" cy="1"/>
          </a:xfrm>
          <a:prstGeom prst="line">
            <a:avLst/>
          </a:prstGeom>
          <a:ln w="28575">
            <a:solidFill>
              <a:srgbClr val="000000"/>
            </a:solidFill>
          </a:ln>
        </p:spPr>
        <p:txBody>
          <a:bodyPr lIns="0" tIns="0" rIns="0" bIns="0"/>
          <a:lstStyle/>
          <a:p>
            <a:pPr/>
          </a:p>
        </p:txBody>
      </p:sp>
      <p:sp>
        <p:nvSpPr>
          <p:cNvPr id="214" name="Google Shape;132;p25"/>
          <p:cNvSpPr/>
          <p:nvPr/>
        </p:nvSpPr>
        <p:spPr>
          <a:xfrm>
            <a:off x="8466684" y="591014"/>
            <a:ext cx="162966" cy="1"/>
          </a:xfrm>
          <a:prstGeom prst="line">
            <a:avLst/>
          </a:prstGeom>
          <a:ln w="28575">
            <a:solidFill>
              <a:srgbClr val="000000"/>
            </a:solidFill>
          </a:ln>
        </p:spPr>
        <p:txBody>
          <a:bodyPr lIns="0" tIns="0" rIns="0" bIns="0"/>
          <a:lstStyle/>
          <a:p>
            <a:pPr/>
          </a:p>
        </p:txBody>
      </p:sp>
      <p:sp>
        <p:nvSpPr>
          <p:cNvPr id="215" name="Google Shape;133;p25"/>
          <p:cNvSpPr/>
          <p:nvPr/>
        </p:nvSpPr>
        <p:spPr>
          <a:xfrm>
            <a:off x="8466684" y="655690"/>
            <a:ext cx="162966" cy="1"/>
          </a:xfrm>
          <a:prstGeom prst="line">
            <a:avLst/>
          </a:prstGeom>
          <a:ln w="28575">
            <a:solidFill>
              <a:srgbClr val="000000"/>
            </a:solidFill>
          </a:ln>
        </p:spPr>
        <p:txBody>
          <a:bodyPr lIns="0" tIns="0" rIns="0" bIns="0"/>
          <a:lstStyle/>
          <a:p>
            <a:pPr/>
          </a:p>
        </p:txBody>
      </p:sp>
      <p:sp>
        <p:nvSpPr>
          <p:cNvPr id="216" name="Google Shape;134;p25"/>
          <p:cNvSpPr/>
          <p:nvPr/>
        </p:nvSpPr>
        <p:spPr>
          <a:xfrm>
            <a:off x="8145329" y="513860"/>
            <a:ext cx="156117" cy="156117"/>
          </a:xfrm>
          <a:prstGeom prst="rect">
            <a:avLst/>
          </a:prstGeom>
          <a:blipFill>
            <a:blip r:embed="rId3"/>
            <a:stretch>
              <a:fillRect/>
            </a:stretch>
          </a:blipFill>
          <a:ln w="12700">
            <a:miter lim="400000"/>
          </a:ln>
        </p:spPr>
        <p:txBody>
          <a:bodyPr lIns="0" tIns="0" rIns="0" bIns="0"/>
          <a:lstStyle/>
          <a:p>
            <a:pPr>
              <a:defRPr sz="900">
                <a:latin typeface="Calibri"/>
                <a:ea typeface="Calibri"/>
                <a:cs typeface="Calibri"/>
                <a:sym typeface="Calibri"/>
              </a:defRPr>
            </a:pPr>
          </a:p>
        </p:txBody>
      </p:sp>
      <p:sp>
        <p:nvSpPr>
          <p:cNvPr id="217" name="Google Shape;135;p25"/>
          <p:cNvSpPr/>
          <p:nvPr/>
        </p:nvSpPr>
        <p:spPr>
          <a:xfrm>
            <a:off x="4302526" y="575774"/>
            <a:ext cx="538947" cy="1"/>
          </a:xfrm>
          <a:prstGeom prst="line">
            <a:avLst/>
          </a:prstGeom>
          <a:ln w="28575" cap="rnd">
            <a:solidFill>
              <a:srgbClr val="000000"/>
            </a:solidFill>
            <a:tailEnd type="triangle"/>
          </a:ln>
        </p:spPr>
        <p:txBody>
          <a:bodyPr lIns="0" tIns="0" rIns="0" bIns="0"/>
          <a:lstStyle/>
          <a:p>
            <a:pPr/>
          </a:p>
        </p:txBody>
      </p:sp>
      <p:sp>
        <p:nvSpPr>
          <p:cNvPr id="218" name="Google Shape;136;p25"/>
          <p:cNvSpPr txBox="1"/>
          <p:nvPr/>
        </p:nvSpPr>
        <p:spPr>
          <a:xfrm>
            <a:off x="1340391" y="1392056"/>
            <a:ext cx="6463219" cy="1418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39999"/>
              </a:lnSpc>
              <a:defRPr sz="10000"/>
            </a:lvl1pPr>
          </a:lstStyle>
          <a:p>
            <a:pPr/>
            <a:r>
              <a:t>Iteration 2</a:t>
            </a:r>
          </a:p>
        </p:txBody>
      </p:sp>
      <p:sp>
        <p:nvSpPr>
          <p:cNvPr id="219" name="Google Shape;137;p25"/>
          <p:cNvSpPr txBox="1"/>
          <p:nvPr/>
        </p:nvSpPr>
        <p:spPr>
          <a:xfrm>
            <a:off x="3136706" y="3308741"/>
            <a:ext cx="2870588"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40016"/>
              </a:lnSpc>
              <a:defRPr sz="1200">
                <a:latin typeface="Roboto"/>
                <a:ea typeface="Roboto"/>
                <a:cs typeface="Roboto"/>
                <a:sym typeface="Roboto"/>
              </a:defRPr>
            </a:lvl1pPr>
          </a:lstStyle>
          <a:p>
            <a:pPr/>
            <a:r>
              <a:t> PRESENTATION</a:t>
            </a:r>
          </a:p>
        </p:txBody>
      </p:sp>
      <p:sp>
        <p:nvSpPr>
          <p:cNvPr id="220" name="Google Shape;138;p25"/>
          <p:cNvSpPr txBox="1"/>
          <p:nvPr/>
        </p:nvSpPr>
        <p:spPr>
          <a:xfrm>
            <a:off x="514350" y="485285"/>
            <a:ext cx="1787713" cy="152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40000"/>
              </a:lnSpc>
              <a:defRPr sz="1000">
                <a:latin typeface="Roboto"/>
                <a:ea typeface="Roboto"/>
                <a:cs typeface="Roboto"/>
                <a:sym typeface="Roboto"/>
              </a:defRPr>
            </a:lvl1pPr>
          </a:lstStyle>
          <a:p>
            <a:pPr/>
            <a:r>
              <a:t>FANTASTIC 5</a:t>
            </a:r>
          </a:p>
        </p:txBody>
      </p:sp>
      <p:sp>
        <p:nvSpPr>
          <p:cNvPr id="221" name="Google Shape;139;p25"/>
          <p:cNvSpPr txBox="1"/>
          <p:nvPr/>
        </p:nvSpPr>
        <p:spPr>
          <a:xfrm>
            <a:off x="6270800" y="4437698"/>
            <a:ext cx="2358851"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ct val="140000"/>
              </a:lnSpc>
              <a:defRPr sz="900">
                <a:latin typeface="Roboto"/>
                <a:ea typeface="Roboto"/>
                <a:cs typeface="Roboto"/>
                <a:sym typeface="Roboto"/>
              </a:defRPr>
            </a:lvl1pPr>
          </a:lstStyle>
          <a:p>
            <a:pPr/>
            <a:r>
              <a:t>11 June, 2024</a:t>
            </a:r>
          </a:p>
        </p:txBody>
      </p:sp>
      <p:sp>
        <p:nvSpPr>
          <p:cNvPr id="222" name="Google Shape;140;p25"/>
          <p:cNvSpPr txBox="1"/>
          <p:nvPr>
            <p:ph type="sldNum" sz="quarter" idx="2"/>
          </p:nvPr>
        </p:nvSpPr>
        <p:spPr>
          <a:xfrm>
            <a:off x="4216399" y="3204283"/>
            <a:ext cx="127001" cy="1304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4" name="Screenshot 2024-06-11 at 2.07.09 AM.png" descr="Screenshot 2024-06-11 at 2.07.09 AM.png"/>
          <p:cNvPicPr>
            <a:picLocks noChangeAspect="1"/>
          </p:cNvPicPr>
          <p:nvPr/>
        </p:nvPicPr>
        <p:blipFill>
          <a:blip r:embed="rId2">
            <a:extLst/>
          </a:blip>
          <a:stretch>
            <a:fillRect/>
          </a:stretch>
        </p:blipFill>
        <p:spPr>
          <a:xfrm>
            <a:off x="0" y="9595"/>
            <a:ext cx="9144001" cy="512431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7" name="Screenshot 2024-06-11 at 2.06.57 AM.png" descr="Screenshot 2024-06-11 at 2.06.57 AM.png"/>
          <p:cNvPicPr>
            <a:picLocks noChangeAspect="1"/>
          </p:cNvPicPr>
          <p:nvPr/>
        </p:nvPicPr>
        <p:blipFill>
          <a:blip r:embed="rId2">
            <a:extLst/>
          </a:blip>
          <a:stretch>
            <a:fillRect/>
          </a:stretch>
        </p:blipFill>
        <p:spPr>
          <a:xfrm>
            <a:off x="2870" y="-1"/>
            <a:ext cx="9138260" cy="51435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F1F1"/>
        </a:solidFill>
      </p:bgPr>
    </p:bg>
    <p:spTree>
      <p:nvGrpSpPr>
        <p:cNvPr id="1" name=""/>
        <p:cNvGrpSpPr/>
        <p:nvPr/>
      </p:nvGrpSpPr>
      <p:grpSpPr>
        <a:xfrm>
          <a:off x="0" y="0"/>
          <a:ext cx="0" cy="0"/>
          <a:chOff x="0" y="0"/>
          <a:chExt cx="0" cy="0"/>
        </a:xfrm>
      </p:grpSpPr>
      <p:sp>
        <p:nvSpPr>
          <p:cNvPr id="289" name="Google Shape;269;p36"/>
          <p:cNvSpPr/>
          <p:nvPr/>
        </p:nvSpPr>
        <p:spPr>
          <a:xfrm>
            <a:off x="1062120" y="0"/>
            <a:ext cx="7019760" cy="5143500"/>
          </a:xfrm>
          <a:prstGeom prst="rect">
            <a:avLst/>
          </a:prstGeom>
          <a:blipFill>
            <a:blip r:embed="rId2"/>
            <a:stretch>
              <a:fillRect/>
            </a:stretch>
          </a:blipFill>
          <a:ln w="12700">
            <a:miter lim="400000"/>
          </a:ln>
        </p:spPr>
        <p:txBody>
          <a:bodyPr lIns="0" tIns="0" rIns="0" bIns="0"/>
          <a:lstStyle/>
          <a:p>
            <a:pPr>
              <a:defRPr sz="900">
                <a:latin typeface="Calibri"/>
                <a:ea typeface="Calibri"/>
                <a:cs typeface="Calibri"/>
                <a:sym typeface="Calibri"/>
              </a:defRPr>
            </a:pPr>
          </a:p>
        </p:txBody>
      </p:sp>
      <p:sp>
        <p:nvSpPr>
          <p:cNvPr id="290" name="Google Shape;270;p36"/>
          <p:cNvSpPr/>
          <p:nvPr/>
        </p:nvSpPr>
        <p:spPr>
          <a:xfrm>
            <a:off x="8466684" y="526337"/>
            <a:ext cx="162966" cy="1"/>
          </a:xfrm>
          <a:prstGeom prst="line">
            <a:avLst/>
          </a:prstGeom>
          <a:ln w="28575">
            <a:solidFill>
              <a:srgbClr val="000000"/>
            </a:solidFill>
          </a:ln>
        </p:spPr>
        <p:txBody>
          <a:bodyPr lIns="0" tIns="0" rIns="0" bIns="0"/>
          <a:lstStyle/>
          <a:p>
            <a:pPr/>
          </a:p>
        </p:txBody>
      </p:sp>
      <p:sp>
        <p:nvSpPr>
          <p:cNvPr id="291" name="Google Shape;271;p36"/>
          <p:cNvSpPr/>
          <p:nvPr/>
        </p:nvSpPr>
        <p:spPr>
          <a:xfrm>
            <a:off x="8466684" y="591014"/>
            <a:ext cx="162966" cy="1"/>
          </a:xfrm>
          <a:prstGeom prst="line">
            <a:avLst/>
          </a:prstGeom>
          <a:ln w="28575">
            <a:solidFill>
              <a:srgbClr val="000000"/>
            </a:solidFill>
          </a:ln>
        </p:spPr>
        <p:txBody>
          <a:bodyPr lIns="0" tIns="0" rIns="0" bIns="0"/>
          <a:lstStyle/>
          <a:p>
            <a:pPr/>
          </a:p>
        </p:txBody>
      </p:sp>
      <p:sp>
        <p:nvSpPr>
          <p:cNvPr id="292" name="Google Shape;272;p36"/>
          <p:cNvSpPr/>
          <p:nvPr/>
        </p:nvSpPr>
        <p:spPr>
          <a:xfrm>
            <a:off x="8466684" y="655690"/>
            <a:ext cx="162966" cy="1"/>
          </a:xfrm>
          <a:prstGeom prst="line">
            <a:avLst/>
          </a:prstGeom>
          <a:ln w="28575">
            <a:solidFill>
              <a:srgbClr val="000000"/>
            </a:solidFill>
          </a:ln>
        </p:spPr>
        <p:txBody>
          <a:bodyPr lIns="0" tIns="0" rIns="0" bIns="0"/>
          <a:lstStyle/>
          <a:p>
            <a:pPr/>
          </a:p>
        </p:txBody>
      </p:sp>
      <p:sp>
        <p:nvSpPr>
          <p:cNvPr id="293" name="Google Shape;273;p36"/>
          <p:cNvSpPr/>
          <p:nvPr/>
        </p:nvSpPr>
        <p:spPr>
          <a:xfrm>
            <a:off x="8145329" y="513860"/>
            <a:ext cx="156117" cy="156117"/>
          </a:xfrm>
          <a:prstGeom prst="rect">
            <a:avLst/>
          </a:prstGeom>
          <a:blipFill>
            <a:blip r:embed="rId3"/>
            <a:stretch>
              <a:fillRect/>
            </a:stretch>
          </a:blipFill>
          <a:ln w="12700">
            <a:miter lim="400000"/>
          </a:ln>
        </p:spPr>
        <p:txBody>
          <a:bodyPr lIns="0" tIns="0" rIns="0" bIns="0"/>
          <a:lstStyle/>
          <a:p>
            <a:pPr>
              <a:defRPr sz="900">
                <a:latin typeface="Calibri"/>
                <a:ea typeface="Calibri"/>
                <a:cs typeface="Calibri"/>
                <a:sym typeface="Calibri"/>
              </a:defRPr>
            </a:pPr>
          </a:p>
        </p:txBody>
      </p:sp>
      <p:sp>
        <p:nvSpPr>
          <p:cNvPr id="294" name="Google Shape;274;p36"/>
          <p:cNvSpPr/>
          <p:nvPr/>
        </p:nvSpPr>
        <p:spPr>
          <a:xfrm>
            <a:off x="4302526" y="575774"/>
            <a:ext cx="538947" cy="1"/>
          </a:xfrm>
          <a:prstGeom prst="line">
            <a:avLst/>
          </a:prstGeom>
          <a:ln w="28575" cap="rnd">
            <a:solidFill>
              <a:srgbClr val="000000"/>
            </a:solidFill>
            <a:tailEnd type="triangle"/>
          </a:ln>
        </p:spPr>
        <p:txBody>
          <a:bodyPr lIns="0" tIns="0" rIns="0" bIns="0"/>
          <a:lstStyle/>
          <a:p>
            <a:pPr/>
          </a:p>
        </p:txBody>
      </p:sp>
      <p:sp>
        <p:nvSpPr>
          <p:cNvPr id="295" name="Google Shape;275;p36"/>
          <p:cNvSpPr txBox="1"/>
          <p:nvPr/>
        </p:nvSpPr>
        <p:spPr>
          <a:xfrm>
            <a:off x="1783120" y="1963237"/>
            <a:ext cx="5577760" cy="98691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40002"/>
              </a:lnSpc>
              <a:defRPr sz="7000"/>
            </a:lvl1pPr>
          </a:lstStyle>
          <a:p>
            <a:pPr/>
            <a:r>
              <a:t>Thank You</a:t>
            </a:r>
          </a:p>
        </p:txBody>
      </p:sp>
      <p:sp>
        <p:nvSpPr>
          <p:cNvPr id="296" name="Google Shape;276;p36"/>
          <p:cNvSpPr txBox="1"/>
          <p:nvPr/>
        </p:nvSpPr>
        <p:spPr>
          <a:xfrm>
            <a:off x="514350" y="485285"/>
            <a:ext cx="1787713" cy="152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40000"/>
              </a:lnSpc>
              <a:defRPr sz="1000">
                <a:latin typeface="Roboto"/>
                <a:ea typeface="Roboto"/>
                <a:cs typeface="Roboto"/>
                <a:sym typeface="Roboto"/>
              </a:defRPr>
            </a:lvl1pPr>
          </a:lstStyle>
          <a:p>
            <a:pPr/>
            <a:r>
              <a:t>FANTASTIC 5</a:t>
            </a:r>
          </a:p>
        </p:txBody>
      </p:sp>
      <p:sp>
        <p:nvSpPr>
          <p:cNvPr id="297" name="Google Shape;277;p36"/>
          <p:cNvSpPr txBox="1"/>
          <p:nvPr/>
        </p:nvSpPr>
        <p:spPr>
          <a:xfrm>
            <a:off x="6270800" y="4437698"/>
            <a:ext cx="2358851"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ct val="140000"/>
              </a:lnSpc>
              <a:defRPr sz="900">
                <a:latin typeface="Roboto"/>
                <a:ea typeface="Roboto"/>
                <a:cs typeface="Roboto"/>
                <a:sym typeface="Roboto"/>
              </a:defRPr>
            </a:lvl1pPr>
          </a:lstStyle>
          <a:p>
            <a:pPr/>
            <a:r>
              <a:t>11 June, 2024</a:t>
            </a:r>
          </a:p>
        </p:txBody>
      </p:sp>
      <p:sp>
        <p:nvSpPr>
          <p:cNvPr id="298" name="Google Shape;278;p36"/>
          <p:cNvSpPr txBox="1"/>
          <p:nvPr/>
        </p:nvSpPr>
        <p:spPr>
          <a:xfrm>
            <a:off x="3725536" y="4271009"/>
            <a:ext cx="1692926" cy="29607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40000"/>
              </a:lnSpc>
              <a:defRPr sz="2100"/>
            </a:lvl1pPr>
          </a:lstStyle>
          <a:p>
            <a:pPr/>
            <a:r>
              <a:t>Iteration 2</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F1F1"/>
        </a:solidFill>
      </p:bgPr>
    </p:bg>
    <p:spTree>
      <p:nvGrpSpPr>
        <p:cNvPr id="1" name=""/>
        <p:cNvGrpSpPr/>
        <p:nvPr/>
      </p:nvGrpSpPr>
      <p:grpSpPr>
        <a:xfrm>
          <a:off x="0" y="0"/>
          <a:ext cx="0" cy="0"/>
          <a:chOff x="0" y="0"/>
          <a:chExt cx="0" cy="0"/>
        </a:xfrm>
      </p:grpSpPr>
      <p:sp>
        <p:nvSpPr>
          <p:cNvPr id="224" name="Google Shape;146;p26"/>
          <p:cNvSpPr/>
          <p:nvPr/>
        </p:nvSpPr>
        <p:spPr>
          <a:xfrm>
            <a:off x="1062120" y="-749300"/>
            <a:ext cx="7019760" cy="5143500"/>
          </a:xfrm>
          <a:prstGeom prst="rect">
            <a:avLst/>
          </a:prstGeom>
          <a:blipFill>
            <a:blip r:embed="rId2"/>
            <a:stretch>
              <a:fillRect/>
            </a:stretch>
          </a:blipFill>
          <a:ln w="12700">
            <a:miter lim="400000"/>
          </a:ln>
        </p:spPr>
        <p:txBody>
          <a:bodyPr lIns="0" tIns="0" rIns="0" bIns="0"/>
          <a:lstStyle/>
          <a:p>
            <a:pPr>
              <a:defRPr sz="900">
                <a:latin typeface="Calibri"/>
                <a:ea typeface="Calibri"/>
                <a:cs typeface="Calibri"/>
                <a:sym typeface="Calibri"/>
              </a:defRPr>
            </a:pPr>
          </a:p>
        </p:txBody>
      </p:sp>
      <p:sp>
        <p:nvSpPr>
          <p:cNvPr id="225" name="Google Shape;147;p26"/>
          <p:cNvSpPr/>
          <p:nvPr/>
        </p:nvSpPr>
        <p:spPr>
          <a:xfrm>
            <a:off x="8466684" y="526337"/>
            <a:ext cx="162966" cy="1"/>
          </a:xfrm>
          <a:prstGeom prst="line">
            <a:avLst/>
          </a:prstGeom>
          <a:ln w="28575">
            <a:solidFill>
              <a:srgbClr val="000000"/>
            </a:solidFill>
          </a:ln>
        </p:spPr>
        <p:txBody>
          <a:bodyPr lIns="0" tIns="0" rIns="0" bIns="0"/>
          <a:lstStyle/>
          <a:p>
            <a:pPr/>
          </a:p>
        </p:txBody>
      </p:sp>
      <p:sp>
        <p:nvSpPr>
          <p:cNvPr id="226" name="Google Shape;148;p26"/>
          <p:cNvSpPr/>
          <p:nvPr/>
        </p:nvSpPr>
        <p:spPr>
          <a:xfrm>
            <a:off x="8466684" y="591014"/>
            <a:ext cx="162966" cy="1"/>
          </a:xfrm>
          <a:prstGeom prst="line">
            <a:avLst/>
          </a:prstGeom>
          <a:ln w="28575">
            <a:solidFill>
              <a:srgbClr val="000000"/>
            </a:solidFill>
          </a:ln>
        </p:spPr>
        <p:txBody>
          <a:bodyPr lIns="0" tIns="0" rIns="0" bIns="0"/>
          <a:lstStyle/>
          <a:p>
            <a:pPr/>
          </a:p>
        </p:txBody>
      </p:sp>
      <p:sp>
        <p:nvSpPr>
          <p:cNvPr id="227" name="Google Shape;149;p26"/>
          <p:cNvSpPr/>
          <p:nvPr/>
        </p:nvSpPr>
        <p:spPr>
          <a:xfrm>
            <a:off x="8466684" y="655690"/>
            <a:ext cx="162966" cy="1"/>
          </a:xfrm>
          <a:prstGeom prst="line">
            <a:avLst/>
          </a:prstGeom>
          <a:ln w="28575">
            <a:solidFill>
              <a:srgbClr val="000000"/>
            </a:solidFill>
          </a:ln>
        </p:spPr>
        <p:txBody>
          <a:bodyPr lIns="0" tIns="0" rIns="0" bIns="0"/>
          <a:lstStyle/>
          <a:p>
            <a:pPr/>
          </a:p>
        </p:txBody>
      </p:sp>
      <p:sp>
        <p:nvSpPr>
          <p:cNvPr id="228" name="Google Shape;150;p26"/>
          <p:cNvSpPr/>
          <p:nvPr/>
        </p:nvSpPr>
        <p:spPr>
          <a:xfrm>
            <a:off x="8145329" y="513860"/>
            <a:ext cx="156117" cy="156117"/>
          </a:xfrm>
          <a:prstGeom prst="rect">
            <a:avLst/>
          </a:prstGeom>
          <a:blipFill>
            <a:blip r:embed="rId3"/>
            <a:stretch>
              <a:fillRect/>
            </a:stretch>
          </a:blipFill>
          <a:ln w="12700">
            <a:miter lim="400000"/>
          </a:ln>
        </p:spPr>
        <p:txBody>
          <a:bodyPr lIns="0" tIns="0" rIns="0" bIns="0"/>
          <a:lstStyle/>
          <a:p>
            <a:pPr>
              <a:defRPr sz="900">
                <a:latin typeface="Calibri"/>
                <a:ea typeface="Calibri"/>
                <a:cs typeface="Calibri"/>
                <a:sym typeface="Calibri"/>
              </a:defRPr>
            </a:pPr>
          </a:p>
        </p:txBody>
      </p:sp>
      <p:sp>
        <p:nvSpPr>
          <p:cNvPr id="229" name="Google Shape;151;p26"/>
          <p:cNvSpPr txBox="1"/>
          <p:nvPr/>
        </p:nvSpPr>
        <p:spPr>
          <a:xfrm>
            <a:off x="514350" y="485285"/>
            <a:ext cx="1787713" cy="152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40000"/>
              </a:lnSpc>
              <a:defRPr sz="1000">
                <a:latin typeface="Roboto"/>
                <a:ea typeface="Roboto"/>
                <a:cs typeface="Roboto"/>
                <a:sym typeface="Roboto"/>
              </a:defRPr>
            </a:lvl1pPr>
          </a:lstStyle>
          <a:p>
            <a:pPr/>
            <a:r>
              <a:t>WELCOME</a:t>
            </a:r>
          </a:p>
        </p:txBody>
      </p:sp>
      <p:sp>
        <p:nvSpPr>
          <p:cNvPr id="230" name="Google Shape;153;p26"/>
          <p:cNvSpPr txBox="1"/>
          <p:nvPr/>
        </p:nvSpPr>
        <p:spPr>
          <a:xfrm>
            <a:off x="514349" y="1609930"/>
            <a:ext cx="3397231" cy="6785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39989"/>
              </a:lnSpc>
              <a:defRPr sz="4800"/>
            </a:lvl1pPr>
          </a:lstStyle>
          <a:p>
            <a:pPr/>
            <a:r>
              <a:t>Content</a:t>
            </a:r>
          </a:p>
        </p:txBody>
      </p:sp>
      <p:sp>
        <p:nvSpPr>
          <p:cNvPr id="231" name="Google Shape;154;p26"/>
          <p:cNvSpPr/>
          <p:nvPr/>
        </p:nvSpPr>
        <p:spPr>
          <a:xfrm>
            <a:off x="6934302" y="1673766"/>
            <a:ext cx="1564118" cy="322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51" y="892"/>
                </a:moveTo>
                <a:cubicBezTo>
                  <a:pt x="20486" y="892"/>
                  <a:pt x="21409" y="5326"/>
                  <a:pt x="21409" y="10775"/>
                </a:cubicBezTo>
                <a:cubicBezTo>
                  <a:pt x="21409" y="16225"/>
                  <a:pt x="20486" y="20659"/>
                  <a:pt x="19351" y="20659"/>
                </a:cubicBezTo>
                <a:lnTo>
                  <a:pt x="2249" y="20659"/>
                </a:lnTo>
                <a:cubicBezTo>
                  <a:pt x="1114" y="20659"/>
                  <a:pt x="191" y="16225"/>
                  <a:pt x="191" y="10775"/>
                </a:cubicBezTo>
                <a:cubicBezTo>
                  <a:pt x="191" y="5326"/>
                  <a:pt x="1114" y="892"/>
                  <a:pt x="2249" y="892"/>
                </a:cubicBezTo>
                <a:lnTo>
                  <a:pt x="19351" y="892"/>
                </a:lnTo>
                <a:moveTo>
                  <a:pt x="19351" y="0"/>
                </a:moveTo>
                <a:lnTo>
                  <a:pt x="2249" y="0"/>
                </a:lnTo>
                <a:cubicBezTo>
                  <a:pt x="1006" y="0"/>
                  <a:pt x="0" y="4830"/>
                  <a:pt x="0" y="10800"/>
                </a:cubicBezTo>
                <a:cubicBezTo>
                  <a:pt x="0" y="16770"/>
                  <a:pt x="1006" y="21600"/>
                  <a:pt x="2249" y="21600"/>
                </a:cubicBezTo>
                <a:lnTo>
                  <a:pt x="19351" y="21600"/>
                </a:lnTo>
                <a:cubicBezTo>
                  <a:pt x="20594" y="21600"/>
                  <a:pt x="21600" y="16770"/>
                  <a:pt x="21600" y="10800"/>
                </a:cubicBezTo>
                <a:cubicBezTo>
                  <a:pt x="21595" y="4830"/>
                  <a:pt x="20589" y="0"/>
                  <a:pt x="19351" y="0"/>
                </a:cubicBezTo>
                <a:close/>
              </a:path>
            </a:pathLst>
          </a:custGeom>
          <a:solidFill>
            <a:srgbClr val="000000"/>
          </a:solidFill>
          <a:ln w="12700">
            <a:miter lim="400000"/>
          </a:ln>
        </p:spPr>
        <p:txBody>
          <a:bodyPr lIns="0" tIns="0" rIns="0" bIns="0"/>
          <a:lstStyle/>
          <a:p>
            <a:pPr>
              <a:defRPr sz="900">
                <a:latin typeface="Calibri"/>
                <a:ea typeface="Calibri"/>
                <a:cs typeface="Calibri"/>
                <a:sym typeface="Calibri"/>
              </a:defRPr>
            </a:pPr>
          </a:p>
        </p:txBody>
      </p:sp>
      <p:sp>
        <p:nvSpPr>
          <p:cNvPr id="232" name="Google Shape;156;p26"/>
          <p:cNvSpPr/>
          <p:nvPr/>
        </p:nvSpPr>
        <p:spPr>
          <a:xfrm>
            <a:off x="6934302" y="2404116"/>
            <a:ext cx="1564118" cy="322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51" y="892"/>
                </a:moveTo>
                <a:cubicBezTo>
                  <a:pt x="20486" y="892"/>
                  <a:pt x="21409" y="5326"/>
                  <a:pt x="21409" y="10775"/>
                </a:cubicBezTo>
                <a:cubicBezTo>
                  <a:pt x="21409" y="16225"/>
                  <a:pt x="20486" y="20659"/>
                  <a:pt x="19351" y="20659"/>
                </a:cubicBezTo>
                <a:lnTo>
                  <a:pt x="2249" y="20659"/>
                </a:lnTo>
                <a:cubicBezTo>
                  <a:pt x="1114" y="20659"/>
                  <a:pt x="191" y="16225"/>
                  <a:pt x="191" y="10775"/>
                </a:cubicBezTo>
                <a:cubicBezTo>
                  <a:pt x="191" y="5326"/>
                  <a:pt x="1114" y="892"/>
                  <a:pt x="2249" y="892"/>
                </a:cubicBezTo>
                <a:lnTo>
                  <a:pt x="19351" y="892"/>
                </a:lnTo>
                <a:moveTo>
                  <a:pt x="19351" y="0"/>
                </a:moveTo>
                <a:lnTo>
                  <a:pt x="2249" y="0"/>
                </a:lnTo>
                <a:cubicBezTo>
                  <a:pt x="1006" y="0"/>
                  <a:pt x="0" y="4830"/>
                  <a:pt x="0" y="10800"/>
                </a:cubicBezTo>
                <a:cubicBezTo>
                  <a:pt x="0" y="16770"/>
                  <a:pt x="1006" y="21600"/>
                  <a:pt x="2249" y="21600"/>
                </a:cubicBezTo>
                <a:lnTo>
                  <a:pt x="19351" y="21600"/>
                </a:lnTo>
                <a:cubicBezTo>
                  <a:pt x="20594" y="21600"/>
                  <a:pt x="21600" y="16770"/>
                  <a:pt x="21600" y="10800"/>
                </a:cubicBezTo>
                <a:cubicBezTo>
                  <a:pt x="21595" y="4830"/>
                  <a:pt x="20589" y="0"/>
                  <a:pt x="19351" y="0"/>
                </a:cubicBezTo>
                <a:close/>
              </a:path>
            </a:pathLst>
          </a:custGeom>
          <a:solidFill>
            <a:srgbClr val="000000"/>
          </a:solidFill>
          <a:ln w="12700">
            <a:miter lim="400000"/>
          </a:ln>
        </p:spPr>
        <p:txBody>
          <a:bodyPr lIns="0" tIns="0" rIns="0" bIns="0"/>
          <a:lstStyle/>
          <a:p>
            <a:pPr>
              <a:defRPr sz="900">
                <a:latin typeface="Calibri"/>
                <a:ea typeface="Calibri"/>
                <a:cs typeface="Calibri"/>
                <a:sym typeface="Calibri"/>
              </a:defRPr>
            </a:pPr>
          </a:p>
        </p:txBody>
      </p:sp>
      <p:sp>
        <p:nvSpPr>
          <p:cNvPr id="233" name="Google Shape;157;p26"/>
          <p:cNvSpPr/>
          <p:nvPr/>
        </p:nvSpPr>
        <p:spPr>
          <a:xfrm>
            <a:off x="4655978" y="2423066"/>
            <a:ext cx="1564119" cy="322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51" y="892"/>
                </a:moveTo>
                <a:cubicBezTo>
                  <a:pt x="20486" y="892"/>
                  <a:pt x="21409" y="5326"/>
                  <a:pt x="21409" y="10775"/>
                </a:cubicBezTo>
                <a:cubicBezTo>
                  <a:pt x="21409" y="16225"/>
                  <a:pt x="20486" y="20659"/>
                  <a:pt x="19351" y="20659"/>
                </a:cubicBezTo>
                <a:lnTo>
                  <a:pt x="2249" y="20659"/>
                </a:lnTo>
                <a:cubicBezTo>
                  <a:pt x="1114" y="20659"/>
                  <a:pt x="191" y="16225"/>
                  <a:pt x="191" y="10775"/>
                </a:cubicBezTo>
                <a:cubicBezTo>
                  <a:pt x="191" y="5326"/>
                  <a:pt x="1114" y="892"/>
                  <a:pt x="2249" y="892"/>
                </a:cubicBezTo>
                <a:lnTo>
                  <a:pt x="19351" y="892"/>
                </a:lnTo>
                <a:moveTo>
                  <a:pt x="19351" y="0"/>
                </a:moveTo>
                <a:lnTo>
                  <a:pt x="2249" y="0"/>
                </a:lnTo>
                <a:cubicBezTo>
                  <a:pt x="1006" y="0"/>
                  <a:pt x="0" y="4830"/>
                  <a:pt x="0" y="10800"/>
                </a:cubicBezTo>
                <a:cubicBezTo>
                  <a:pt x="0" y="16770"/>
                  <a:pt x="1006" y="21600"/>
                  <a:pt x="2249" y="21600"/>
                </a:cubicBezTo>
                <a:lnTo>
                  <a:pt x="19351" y="21600"/>
                </a:lnTo>
                <a:cubicBezTo>
                  <a:pt x="20594" y="21600"/>
                  <a:pt x="21600" y="16770"/>
                  <a:pt x="21600" y="10800"/>
                </a:cubicBezTo>
                <a:cubicBezTo>
                  <a:pt x="21595" y="4830"/>
                  <a:pt x="20589" y="0"/>
                  <a:pt x="19351" y="0"/>
                </a:cubicBezTo>
                <a:close/>
              </a:path>
            </a:pathLst>
          </a:custGeom>
          <a:solidFill>
            <a:srgbClr val="000000"/>
          </a:solidFill>
          <a:ln w="12700">
            <a:miter lim="400000"/>
          </a:ln>
        </p:spPr>
        <p:txBody>
          <a:bodyPr lIns="0" tIns="0" rIns="0" bIns="0"/>
          <a:lstStyle/>
          <a:p>
            <a:pPr>
              <a:defRPr sz="900">
                <a:latin typeface="Calibri"/>
                <a:ea typeface="Calibri"/>
                <a:cs typeface="Calibri"/>
                <a:sym typeface="Calibri"/>
              </a:defRPr>
            </a:pPr>
          </a:p>
        </p:txBody>
      </p:sp>
      <p:sp>
        <p:nvSpPr>
          <p:cNvPr id="234" name="Google Shape;158;p26"/>
          <p:cNvSpPr/>
          <p:nvPr/>
        </p:nvSpPr>
        <p:spPr>
          <a:xfrm>
            <a:off x="4655978" y="1668248"/>
            <a:ext cx="1564119" cy="322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51" y="892"/>
                </a:moveTo>
                <a:cubicBezTo>
                  <a:pt x="20486" y="892"/>
                  <a:pt x="21409" y="5326"/>
                  <a:pt x="21409" y="10775"/>
                </a:cubicBezTo>
                <a:cubicBezTo>
                  <a:pt x="21409" y="16225"/>
                  <a:pt x="20486" y="20659"/>
                  <a:pt x="19351" y="20659"/>
                </a:cubicBezTo>
                <a:lnTo>
                  <a:pt x="2249" y="20659"/>
                </a:lnTo>
                <a:cubicBezTo>
                  <a:pt x="1114" y="20659"/>
                  <a:pt x="191" y="16225"/>
                  <a:pt x="191" y="10775"/>
                </a:cubicBezTo>
                <a:cubicBezTo>
                  <a:pt x="191" y="5326"/>
                  <a:pt x="1114" y="892"/>
                  <a:pt x="2249" y="892"/>
                </a:cubicBezTo>
                <a:lnTo>
                  <a:pt x="19351" y="892"/>
                </a:lnTo>
                <a:moveTo>
                  <a:pt x="19351" y="0"/>
                </a:moveTo>
                <a:lnTo>
                  <a:pt x="2249" y="0"/>
                </a:lnTo>
                <a:cubicBezTo>
                  <a:pt x="1006" y="0"/>
                  <a:pt x="0" y="4830"/>
                  <a:pt x="0" y="10800"/>
                </a:cubicBezTo>
                <a:cubicBezTo>
                  <a:pt x="0" y="16770"/>
                  <a:pt x="1006" y="21600"/>
                  <a:pt x="2249" y="21600"/>
                </a:cubicBezTo>
                <a:lnTo>
                  <a:pt x="19351" y="21600"/>
                </a:lnTo>
                <a:cubicBezTo>
                  <a:pt x="20594" y="21600"/>
                  <a:pt x="21600" y="16770"/>
                  <a:pt x="21600" y="10800"/>
                </a:cubicBezTo>
                <a:cubicBezTo>
                  <a:pt x="21595" y="4830"/>
                  <a:pt x="20589" y="0"/>
                  <a:pt x="19351" y="0"/>
                </a:cubicBezTo>
                <a:close/>
              </a:path>
            </a:pathLst>
          </a:custGeom>
          <a:solidFill>
            <a:srgbClr val="000000"/>
          </a:solidFill>
          <a:ln w="12700">
            <a:miter lim="400000"/>
          </a:ln>
        </p:spPr>
        <p:txBody>
          <a:bodyPr lIns="0" tIns="0" rIns="0" bIns="0"/>
          <a:lstStyle/>
          <a:p>
            <a:pPr>
              <a:defRPr sz="900">
                <a:latin typeface="Calibri"/>
                <a:ea typeface="Calibri"/>
                <a:cs typeface="Calibri"/>
                <a:sym typeface="Calibri"/>
              </a:defRPr>
            </a:pPr>
          </a:p>
        </p:txBody>
      </p:sp>
      <p:sp>
        <p:nvSpPr>
          <p:cNvPr id="235" name="Google Shape;160;p26"/>
          <p:cNvSpPr txBox="1"/>
          <p:nvPr/>
        </p:nvSpPr>
        <p:spPr>
          <a:xfrm>
            <a:off x="6802849" y="2486752"/>
            <a:ext cx="182700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40016"/>
              </a:lnSpc>
              <a:defRPr sz="1200">
                <a:latin typeface="Roboto"/>
                <a:ea typeface="Roboto"/>
                <a:cs typeface="Roboto"/>
                <a:sym typeface="Roboto"/>
              </a:defRPr>
            </a:lvl1pPr>
          </a:lstStyle>
          <a:p>
            <a:pPr/>
            <a:r>
              <a:t>INTEGRATION</a:t>
            </a:r>
          </a:p>
        </p:txBody>
      </p:sp>
      <p:sp>
        <p:nvSpPr>
          <p:cNvPr id="236" name="Google Shape;161;p26"/>
          <p:cNvSpPr txBox="1"/>
          <p:nvPr/>
        </p:nvSpPr>
        <p:spPr>
          <a:xfrm>
            <a:off x="6802860" y="1730231"/>
            <a:ext cx="1827000" cy="42674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40016"/>
              </a:lnSpc>
              <a:defRPr sz="1200">
                <a:latin typeface="Roboto"/>
                <a:ea typeface="Roboto"/>
                <a:cs typeface="Roboto"/>
                <a:sym typeface="Roboto"/>
              </a:defRPr>
            </a:lvl1pPr>
          </a:lstStyle>
          <a:p>
            <a:pPr/>
            <a:r>
              <a:t>UI DESIGN</a:t>
            </a:r>
          </a:p>
        </p:txBody>
      </p:sp>
      <p:sp>
        <p:nvSpPr>
          <p:cNvPr id="237" name="Google Shape;162;p26"/>
          <p:cNvSpPr txBox="1"/>
          <p:nvPr/>
        </p:nvSpPr>
        <p:spPr>
          <a:xfrm>
            <a:off x="4524375" y="1709152"/>
            <a:ext cx="1826953"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40016"/>
              </a:lnSpc>
              <a:defRPr sz="1200">
                <a:latin typeface="Roboto"/>
                <a:ea typeface="Roboto"/>
                <a:cs typeface="Roboto"/>
                <a:sym typeface="Roboto"/>
              </a:defRPr>
            </a:lvl1pPr>
          </a:lstStyle>
          <a:p>
            <a:pPr/>
            <a:r>
              <a:t>OVERVIEW</a:t>
            </a:r>
          </a:p>
        </p:txBody>
      </p:sp>
      <p:sp>
        <p:nvSpPr>
          <p:cNvPr id="238" name="Google Shape;163;p26"/>
          <p:cNvSpPr txBox="1"/>
          <p:nvPr/>
        </p:nvSpPr>
        <p:spPr>
          <a:xfrm>
            <a:off x="514350" y="2621393"/>
            <a:ext cx="2742503" cy="495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200000"/>
              </a:lnSpc>
              <a:defRPr sz="1100">
                <a:latin typeface="Roboto"/>
                <a:ea typeface="Roboto"/>
                <a:cs typeface="Roboto"/>
                <a:sym typeface="Roboto"/>
              </a:defRPr>
            </a:lvl1pPr>
          </a:lstStyle>
          <a:p>
            <a:pPr/>
            <a:r>
              <a:t>Information regarding how we are going to proceed forward with our project</a:t>
            </a:r>
          </a:p>
        </p:txBody>
      </p:sp>
      <p:sp>
        <p:nvSpPr>
          <p:cNvPr id="239" name="Google Shape;164;p26"/>
          <p:cNvSpPr/>
          <p:nvPr/>
        </p:nvSpPr>
        <p:spPr>
          <a:xfrm>
            <a:off x="4302526" y="575774"/>
            <a:ext cx="538947" cy="1"/>
          </a:xfrm>
          <a:prstGeom prst="line">
            <a:avLst/>
          </a:prstGeom>
          <a:ln w="28575" cap="rnd">
            <a:solidFill>
              <a:srgbClr val="000000"/>
            </a:solidFill>
            <a:tailEnd type="triangle"/>
          </a:ln>
        </p:spPr>
        <p:txBody>
          <a:bodyPr lIns="0" tIns="0" rIns="0" bIns="0"/>
          <a:lstStyle/>
          <a:p>
            <a:pPr/>
          </a:p>
        </p:txBody>
      </p:sp>
      <p:sp>
        <p:nvSpPr>
          <p:cNvPr id="240" name="Google Shape;167;p26"/>
          <p:cNvSpPr txBox="1"/>
          <p:nvPr/>
        </p:nvSpPr>
        <p:spPr>
          <a:xfrm>
            <a:off x="4572000" y="2479544"/>
            <a:ext cx="1826999"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40016"/>
              </a:lnSpc>
              <a:defRPr sz="1200">
                <a:latin typeface="Roboto"/>
                <a:ea typeface="Roboto"/>
                <a:cs typeface="Roboto"/>
                <a:sym typeface="Roboto"/>
              </a:defRPr>
            </a:lvl1pPr>
          </a:lstStyle>
          <a:p>
            <a:pPr/>
            <a:r>
              <a:t>TESTING PLAN</a:t>
            </a:r>
          </a:p>
        </p:txBody>
      </p:sp>
      <p:sp>
        <p:nvSpPr>
          <p:cNvPr id="241" name="Google Shape;277;p36"/>
          <p:cNvSpPr txBox="1"/>
          <p:nvPr/>
        </p:nvSpPr>
        <p:spPr>
          <a:xfrm>
            <a:off x="6270800" y="4437698"/>
            <a:ext cx="2358851"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ct val="140000"/>
              </a:lnSpc>
              <a:defRPr sz="900">
                <a:latin typeface="Roboto"/>
                <a:ea typeface="Roboto"/>
                <a:cs typeface="Roboto"/>
                <a:sym typeface="Roboto"/>
              </a:defRPr>
            </a:lvl1pPr>
          </a:lstStyle>
          <a:p>
            <a:pPr/>
            <a:r>
              <a:t>11 June, 2024</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F1F1"/>
        </a:solidFill>
      </p:bgPr>
    </p:bg>
    <p:spTree>
      <p:nvGrpSpPr>
        <p:cNvPr id="1" name=""/>
        <p:cNvGrpSpPr/>
        <p:nvPr/>
      </p:nvGrpSpPr>
      <p:grpSpPr>
        <a:xfrm>
          <a:off x="0" y="0"/>
          <a:ext cx="0" cy="0"/>
          <a:chOff x="0" y="0"/>
          <a:chExt cx="0" cy="0"/>
        </a:xfrm>
      </p:grpSpPr>
      <p:sp>
        <p:nvSpPr>
          <p:cNvPr id="243" name="Google Shape;173;p27"/>
          <p:cNvSpPr/>
          <p:nvPr/>
        </p:nvSpPr>
        <p:spPr>
          <a:xfrm>
            <a:off x="8466684" y="526337"/>
            <a:ext cx="162966" cy="1"/>
          </a:xfrm>
          <a:prstGeom prst="line">
            <a:avLst/>
          </a:prstGeom>
          <a:ln w="28575">
            <a:solidFill>
              <a:srgbClr val="000000"/>
            </a:solidFill>
          </a:ln>
        </p:spPr>
        <p:txBody>
          <a:bodyPr lIns="0" tIns="0" rIns="0" bIns="0"/>
          <a:lstStyle/>
          <a:p>
            <a:pPr/>
          </a:p>
        </p:txBody>
      </p:sp>
      <p:sp>
        <p:nvSpPr>
          <p:cNvPr id="244" name="Google Shape;174;p27"/>
          <p:cNvSpPr/>
          <p:nvPr/>
        </p:nvSpPr>
        <p:spPr>
          <a:xfrm>
            <a:off x="8466684" y="591014"/>
            <a:ext cx="162966" cy="1"/>
          </a:xfrm>
          <a:prstGeom prst="line">
            <a:avLst/>
          </a:prstGeom>
          <a:ln w="28575">
            <a:solidFill>
              <a:srgbClr val="000000"/>
            </a:solidFill>
          </a:ln>
        </p:spPr>
        <p:txBody>
          <a:bodyPr lIns="0" tIns="0" rIns="0" bIns="0"/>
          <a:lstStyle/>
          <a:p>
            <a:pPr/>
          </a:p>
        </p:txBody>
      </p:sp>
      <p:sp>
        <p:nvSpPr>
          <p:cNvPr id="245" name="Google Shape;175;p27"/>
          <p:cNvSpPr/>
          <p:nvPr/>
        </p:nvSpPr>
        <p:spPr>
          <a:xfrm>
            <a:off x="8466684" y="655690"/>
            <a:ext cx="162966" cy="1"/>
          </a:xfrm>
          <a:prstGeom prst="line">
            <a:avLst/>
          </a:prstGeom>
          <a:ln w="28575">
            <a:solidFill>
              <a:srgbClr val="000000"/>
            </a:solidFill>
          </a:ln>
        </p:spPr>
        <p:txBody>
          <a:bodyPr lIns="0" tIns="0" rIns="0" bIns="0"/>
          <a:lstStyle/>
          <a:p>
            <a:pPr/>
          </a:p>
        </p:txBody>
      </p:sp>
      <p:sp>
        <p:nvSpPr>
          <p:cNvPr id="246" name="Google Shape;176;p27"/>
          <p:cNvSpPr/>
          <p:nvPr/>
        </p:nvSpPr>
        <p:spPr>
          <a:xfrm>
            <a:off x="8145329" y="513860"/>
            <a:ext cx="156117" cy="156117"/>
          </a:xfrm>
          <a:prstGeom prst="rect">
            <a:avLst/>
          </a:prstGeom>
          <a:blipFill>
            <a:blip r:embed="rId2"/>
            <a:stretch>
              <a:fillRect/>
            </a:stretch>
          </a:blipFill>
          <a:ln w="12700">
            <a:miter lim="400000"/>
          </a:ln>
        </p:spPr>
        <p:txBody>
          <a:bodyPr lIns="0" tIns="0" rIns="0" bIns="0"/>
          <a:lstStyle/>
          <a:p>
            <a:pPr>
              <a:defRPr sz="900">
                <a:latin typeface="Calibri"/>
                <a:ea typeface="Calibri"/>
                <a:cs typeface="Calibri"/>
                <a:sym typeface="Calibri"/>
              </a:defRPr>
            </a:pPr>
          </a:p>
        </p:txBody>
      </p:sp>
      <p:sp>
        <p:nvSpPr>
          <p:cNvPr id="247" name="Google Shape;177;p27"/>
          <p:cNvSpPr/>
          <p:nvPr/>
        </p:nvSpPr>
        <p:spPr>
          <a:xfrm>
            <a:off x="1062120" y="0"/>
            <a:ext cx="7019760" cy="5143500"/>
          </a:xfrm>
          <a:prstGeom prst="rect">
            <a:avLst/>
          </a:prstGeom>
          <a:blipFill>
            <a:blip r:embed="rId3"/>
            <a:stretch>
              <a:fillRect/>
            </a:stretch>
          </a:blipFill>
          <a:ln w="12700">
            <a:miter lim="400000"/>
          </a:ln>
        </p:spPr>
        <p:txBody>
          <a:bodyPr lIns="0" tIns="0" rIns="0" bIns="0"/>
          <a:lstStyle/>
          <a:p>
            <a:pPr>
              <a:defRPr sz="900">
                <a:latin typeface="Calibri"/>
                <a:ea typeface="Calibri"/>
                <a:cs typeface="Calibri"/>
                <a:sym typeface="Calibri"/>
              </a:defRPr>
            </a:pPr>
          </a:p>
        </p:txBody>
      </p:sp>
      <p:pic>
        <p:nvPicPr>
          <p:cNvPr id="248" name="Google Shape;178;p27" descr="Google Shape;178;p27"/>
          <p:cNvPicPr>
            <a:picLocks noChangeAspect="1"/>
          </p:cNvPicPr>
          <p:nvPr/>
        </p:nvPicPr>
        <p:blipFill>
          <a:blip r:embed="rId4">
            <a:extLst/>
          </a:blip>
          <a:srcRect l="4807" t="0" r="4807" b="0"/>
          <a:stretch>
            <a:fillRect/>
          </a:stretch>
        </p:blipFill>
        <p:spPr>
          <a:xfrm>
            <a:off x="514349" y="1229177"/>
            <a:ext cx="3622351" cy="2685146"/>
          </a:xfrm>
          <a:prstGeom prst="rect">
            <a:avLst/>
          </a:prstGeom>
          <a:ln w="12700">
            <a:miter lim="400000"/>
          </a:ln>
        </p:spPr>
      </p:pic>
      <p:sp>
        <p:nvSpPr>
          <p:cNvPr id="249" name="Google Shape;179;p27"/>
          <p:cNvSpPr/>
          <p:nvPr/>
        </p:nvSpPr>
        <p:spPr>
          <a:xfrm>
            <a:off x="4302526" y="575774"/>
            <a:ext cx="538947" cy="1"/>
          </a:xfrm>
          <a:prstGeom prst="line">
            <a:avLst/>
          </a:prstGeom>
          <a:ln w="28575" cap="rnd">
            <a:solidFill>
              <a:srgbClr val="000000"/>
            </a:solidFill>
            <a:tailEnd type="triangle"/>
          </a:ln>
        </p:spPr>
        <p:txBody>
          <a:bodyPr lIns="0" tIns="0" rIns="0" bIns="0"/>
          <a:lstStyle/>
          <a:p>
            <a:pPr/>
          </a:p>
        </p:txBody>
      </p:sp>
      <p:sp>
        <p:nvSpPr>
          <p:cNvPr id="250" name="Google Shape;180;p27"/>
          <p:cNvSpPr txBox="1"/>
          <p:nvPr/>
        </p:nvSpPr>
        <p:spPr>
          <a:xfrm>
            <a:off x="514350" y="485285"/>
            <a:ext cx="1787713" cy="152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40000"/>
              </a:lnSpc>
              <a:defRPr sz="1000">
                <a:latin typeface="Roboto"/>
                <a:ea typeface="Roboto"/>
                <a:cs typeface="Roboto"/>
                <a:sym typeface="Roboto"/>
              </a:defRPr>
            </a:lvl1pPr>
          </a:lstStyle>
          <a:p>
            <a:pPr/>
            <a:r>
              <a:t>FANTASTIC 5</a:t>
            </a:r>
          </a:p>
        </p:txBody>
      </p:sp>
      <p:sp>
        <p:nvSpPr>
          <p:cNvPr id="251" name="Google Shape;181;p27"/>
          <p:cNvSpPr txBox="1"/>
          <p:nvPr/>
        </p:nvSpPr>
        <p:spPr>
          <a:xfrm>
            <a:off x="4804586" y="1324384"/>
            <a:ext cx="3825064" cy="6785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39989"/>
              </a:lnSpc>
              <a:defRPr sz="4800"/>
            </a:lvl1pPr>
          </a:lstStyle>
          <a:p>
            <a:pPr/>
            <a:r>
              <a:t>Overview</a:t>
            </a:r>
          </a:p>
        </p:txBody>
      </p:sp>
      <p:sp>
        <p:nvSpPr>
          <p:cNvPr id="252" name="Google Shape;182;p27"/>
          <p:cNvSpPr txBox="1"/>
          <p:nvPr/>
        </p:nvSpPr>
        <p:spPr>
          <a:xfrm>
            <a:off x="4809102" y="2099646"/>
            <a:ext cx="3585830" cy="30584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200044"/>
              </a:lnSpc>
              <a:defRPr sz="1100">
                <a:latin typeface="Roboto"/>
                <a:ea typeface="Roboto"/>
                <a:cs typeface="Roboto"/>
                <a:sym typeface="Roboto"/>
              </a:defRPr>
            </a:lvl1pPr>
          </a:lstStyle>
          <a:p>
            <a:pPr/>
            <a:r>
              <a:t>In Iteration 2, we present our final UI design by creating a detailed Canva. Each team member utilized it to enhance and update their web page designs. Additionally, we begin to collaborate with Team 1 and Team 2 to integrate their backend systems with our UI. For the testing phase, our Software Test Document (STD) is significantly updated and detailed, ensuring comprehensive test coverage and improved testing processes. We also did the unit test for the project creation form page and </a:t>
            </a:r>
            <a:endParaRPr sz="700"/>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Google Shape;208;p30"/>
          <p:cNvSpPr/>
          <p:nvPr/>
        </p:nvSpPr>
        <p:spPr>
          <a:xfrm>
            <a:off x="0" y="-243775"/>
            <a:ext cx="9144000" cy="5143501"/>
          </a:xfrm>
          <a:prstGeom prst="rect">
            <a:avLst/>
          </a:prstGeom>
          <a:blipFill>
            <a:blip r:embed="rId2"/>
            <a:stretch>
              <a:fillRect/>
            </a:stretch>
          </a:blipFill>
          <a:ln w="12700">
            <a:miter lim="400000"/>
          </a:ln>
        </p:spPr>
        <p:txBody>
          <a:bodyPr lIns="0" tIns="0" rIns="0" bIns="0"/>
          <a:lstStyle/>
          <a:p>
            <a:pPr>
              <a:defRPr sz="900">
                <a:latin typeface="Calibri"/>
                <a:ea typeface="Calibri"/>
                <a:cs typeface="Calibri"/>
                <a:sym typeface="Calibri"/>
              </a:defRPr>
            </a:pPr>
          </a:p>
        </p:txBody>
      </p:sp>
      <p:sp>
        <p:nvSpPr>
          <p:cNvPr id="255" name="Google Shape;210;p30"/>
          <p:cNvSpPr txBox="1"/>
          <p:nvPr/>
        </p:nvSpPr>
        <p:spPr>
          <a:xfrm>
            <a:off x="2873200" y="466725"/>
            <a:ext cx="3397500" cy="3579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40015"/>
              </a:lnSpc>
              <a:defRPr sz="2500"/>
            </a:lvl1pPr>
          </a:lstStyle>
          <a:p>
            <a:pPr/>
            <a:r>
              <a:t>UI Design</a:t>
            </a:r>
          </a:p>
        </p:txBody>
      </p:sp>
      <p:sp>
        <p:nvSpPr>
          <p:cNvPr id="256" name="Google Shape;211;p30"/>
          <p:cNvSpPr txBox="1"/>
          <p:nvPr/>
        </p:nvSpPr>
        <p:spPr>
          <a:xfrm>
            <a:off x="1195799" y="693800"/>
            <a:ext cx="6752402" cy="1871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endParaRPr sz="1600">
              <a:latin typeface="Roboto"/>
              <a:ea typeface="Roboto"/>
              <a:cs typeface="Roboto"/>
              <a:sym typeface="Roboto"/>
            </a:endParaRPr>
          </a:p>
          <a:p>
            <a:pPr marL="457200" indent="-330200">
              <a:buClr>
                <a:srgbClr val="000000"/>
              </a:buClr>
              <a:buSzPts val="1600"/>
              <a:buFont typeface="Helvetica"/>
              <a:buChar char="●"/>
              <a:defRPr sz="1600">
                <a:latin typeface="Roboto"/>
                <a:ea typeface="Roboto"/>
                <a:cs typeface="Roboto"/>
                <a:sym typeface="Roboto"/>
              </a:defRPr>
            </a:pPr>
            <a:r>
              <a:t>Design Concept: Minimalism and user-friendliness</a:t>
            </a:r>
          </a:p>
          <a:p>
            <a:pPr marL="457200" indent="-330200">
              <a:buClr>
                <a:srgbClr val="000000"/>
              </a:buClr>
              <a:buSzPts val="1600"/>
              <a:buFont typeface="Helvetica"/>
              <a:buChar char="●"/>
              <a:defRPr sz="1600">
                <a:latin typeface="Roboto"/>
                <a:ea typeface="Roboto"/>
                <a:cs typeface="Roboto"/>
                <a:sym typeface="Roboto"/>
              </a:defRPr>
            </a:pPr>
            <a:r>
              <a:t>Inspiration: Apple's design ethos</a:t>
            </a:r>
          </a:p>
          <a:p>
            <a:pPr marL="457200" indent="-330200">
              <a:buClr>
                <a:srgbClr val="000000"/>
              </a:buClr>
              <a:buSzPts val="1600"/>
              <a:buFont typeface="Helvetica"/>
              <a:buChar char="●"/>
              <a:defRPr sz="1600">
                <a:latin typeface="Roboto"/>
                <a:ea typeface="Roboto"/>
                <a:cs typeface="Roboto"/>
                <a:sym typeface="Roboto"/>
              </a:defRPr>
            </a:pPr>
            <a:r>
              <a:t>Key Elements: Clean lines, subtle animations, calming color palette</a:t>
            </a:r>
          </a:p>
          <a:p>
            <a:pPr marL="457200" indent="-330200">
              <a:buClr>
                <a:srgbClr val="000000"/>
              </a:buClr>
              <a:buSzPts val="1600"/>
              <a:buFont typeface="Helvetica"/>
              <a:buChar char="●"/>
              <a:defRPr sz="1600">
                <a:latin typeface="Roboto"/>
                <a:ea typeface="Roboto"/>
                <a:cs typeface="Roboto"/>
                <a:sym typeface="Roboto"/>
              </a:defRPr>
            </a:pPr>
            <a:r>
              <a:t>Tools: Canva</a:t>
            </a:r>
          </a:p>
          <a:p>
            <a:pPr marL="457200" indent="-330200">
              <a:buClr>
                <a:srgbClr val="000000"/>
              </a:buClr>
              <a:buSzPts val="1600"/>
              <a:buFont typeface="Helvetica"/>
              <a:buChar char="●"/>
              <a:defRPr sz="1600">
                <a:latin typeface="Roboto"/>
                <a:ea typeface="Roboto"/>
                <a:cs typeface="Roboto"/>
                <a:sym typeface="Roboto"/>
              </a:defRPr>
            </a:pPr>
            <a:r>
              <a:t>Implement: Updated all page files based on Canva</a:t>
            </a:r>
          </a:p>
        </p:txBody>
      </p:sp>
      <p:sp>
        <p:nvSpPr>
          <p:cNvPr id="257" name="Google Shape;277;p36"/>
          <p:cNvSpPr txBox="1"/>
          <p:nvPr/>
        </p:nvSpPr>
        <p:spPr>
          <a:xfrm>
            <a:off x="6270800" y="4437698"/>
            <a:ext cx="2358851"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ct val="140000"/>
              </a:lnSpc>
              <a:defRPr sz="900">
                <a:latin typeface="Roboto"/>
                <a:ea typeface="Roboto"/>
                <a:cs typeface="Roboto"/>
                <a:sym typeface="Roboto"/>
              </a:defRPr>
            </a:lvl1pPr>
          </a:lstStyle>
          <a:p>
            <a:pPr/>
            <a:r>
              <a:t>11 June, 2024</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9" name="Screenshot 2024-06-11 at 8.51.43 AM.png" descr="Screenshot 2024-06-11 at 8.51.43 AM.png"/>
          <p:cNvPicPr>
            <a:picLocks noChangeAspect="1"/>
          </p:cNvPicPr>
          <p:nvPr/>
        </p:nvPicPr>
        <p:blipFill>
          <a:blip r:embed="rId2">
            <a:extLst/>
          </a:blip>
          <a:srcRect l="0" t="0" r="763" b="0"/>
          <a:stretch>
            <a:fillRect/>
          </a:stretch>
        </p:blipFill>
        <p:spPr>
          <a:xfrm>
            <a:off x="69837" y="1582888"/>
            <a:ext cx="9074163" cy="1984021"/>
          </a:xfrm>
          <a:prstGeom prst="rect">
            <a:avLst/>
          </a:prstGeom>
          <a:ln w="12700">
            <a:miter lim="400000"/>
          </a:ln>
        </p:spPr>
      </p:pic>
      <p:sp>
        <p:nvSpPr>
          <p:cNvPr id="260" name="Google Shape;219;p31"/>
          <p:cNvSpPr txBox="1"/>
          <p:nvPr/>
        </p:nvSpPr>
        <p:spPr>
          <a:xfrm>
            <a:off x="2873250" y="89557"/>
            <a:ext cx="3397500" cy="8694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40015"/>
              </a:lnSpc>
              <a:defRPr sz="2500"/>
            </a:lvl1pPr>
          </a:lstStyle>
          <a:p>
            <a:pPr/>
            <a:r>
              <a:t>Canva</a:t>
            </a:r>
          </a:p>
        </p:txBody>
      </p:sp>
      <p:sp>
        <p:nvSpPr>
          <p:cNvPr id="261" name="Google Shape;221;p31"/>
          <p:cNvSpPr txBox="1"/>
          <p:nvPr>
            <p:ph type="sldNum" sz="quarter" idx="2"/>
          </p:nvPr>
        </p:nvSpPr>
        <p:spPr>
          <a:xfrm>
            <a:off x="4216399" y="3204283"/>
            <a:ext cx="127001" cy="1304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2" name="Google Shape;277;p36"/>
          <p:cNvSpPr txBox="1"/>
          <p:nvPr/>
        </p:nvSpPr>
        <p:spPr>
          <a:xfrm>
            <a:off x="6270800" y="4437698"/>
            <a:ext cx="2358851"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ct val="140000"/>
              </a:lnSpc>
              <a:defRPr sz="900">
                <a:latin typeface="Roboto"/>
                <a:ea typeface="Roboto"/>
                <a:cs typeface="Roboto"/>
                <a:sym typeface="Roboto"/>
              </a:defRPr>
            </a:lvl1pPr>
          </a:lstStyle>
          <a:p>
            <a:pPr/>
            <a:r>
              <a:t>11 June, 2024</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Screenshot 2024-06-11 at 8.51.53 AM.png" descr="Screenshot 2024-06-11 at 8.51.53 AM.png"/>
          <p:cNvPicPr>
            <a:picLocks noChangeAspect="1"/>
          </p:cNvPicPr>
          <p:nvPr/>
        </p:nvPicPr>
        <p:blipFill>
          <a:blip r:embed="rId2">
            <a:extLst/>
          </a:blip>
          <a:srcRect l="0" t="0" r="0" b="0"/>
          <a:stretch>
            <a:fillRect/>
          </a:stretch>
        </p:blipFill>
        <p:spPr>
          <a:xfrm>
            <a:off x="0" y="279715"/>
            <a:ext cx="9144000" cy="1932831"/>
          </a:xfrm>
          <a:prstGeom prst="rect">
            <a:avLst/>
          </a:prstGeom>
          <a:ln w="12700">
            <a:miter lim="400000"/>
          </a:ln>
        </p:spPr>
      </p:pic>
      <p:sp>
        <p:nvSpPr>
          <p:cNvPr id="265" name="Google Shape;230;p32"/>
          <p:cNvSpPr txBox="1"/>
          <p:nvPr>
            <p:ph type="sldNum" sz="quarter" idx="2"/>
          </p:nvPr>
        </p:nvSpPr>
        <p:spPr>
          <a:xfrm>
            <a:off x="4216399" y="3204283"/>
            <a:ext cx="127001" cy="1304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6" name="Screenshot 2024-06-11 at 8.52.04 AM.png" descr="Screenshot 2024-06-11 at 8.52.04 AM.png"/>
          <p:cNvPicPr>
            <a:picLocks noChangeAspect="1"/>
          </p:cNvPicPr>
          <p:nvPr/>
        </p:nvPicPr>
        <p:blipFill>
          <a:blip r:embed="rId3">
            <a:extLst/>
          </a:blip>
          <a:stretch>
            <a:fillRect/>
          </a:stretch>
        </p:blipFill>
        <p:spPr>
          <a:xfrm>
            <a:off x="0" y="2325425"/>
            <a:ext cx="9144001" cy="1999332"/>
          </a:xfrm>
          <a:prstGeom prst="rect">
            <a:avLst/>
          </a:prstGeom>
          <a:ln w="12700">
            <a:miter lim="400000"/>
          </a:ln>
        </p:spPr>
      </p:pic>
      <p:sp>
        <p:nvSpPr>
          <p:cNvPr id="267" name="Google Shape;277;p36"/>
          <p:cNvSpPr txBox="1"/>
          <p:nvPr/>
        </p:nvSpPr>
        <p:spPr>
          <a:xfrm>
            <a:off x="6270800" y="4437698"/>
            <a:ext cx="2358851"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ct val="140000"/>
              </a:lnSpc>
              <a:defRPr sz="900">
                <a:latin typeface="Roboto"/>
                <a:ea typeface="Roboto"/>
                <a:cs typeface="Roboto"/>
                <a:sym typeface="Roboto"/>
              </a:defRPr>
            </a:lvl1pPr>
          </a:lstStyle>
          <a:p>
            <a:pPr/>
            <a:r>
              <a:t>11 June, 2024</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Google Shape;251;p34"/>
          <p:cNvSpPr/>
          <p:nvPr/>
        </p:nvSpPr>
        <p:spPr>
          <a:xfrm>
            <a:off x="0" y="0"/>
            <a:ext cx="9144000" cy="5143500"/>
          </a:xfrm>
          <a:prstGeom prst="rect">
            <a:avLst/>
          </a:prstGeom>
          <a:blipFill>
            <a:blip r:embed="rId2"/>
            <a:stretch>
              <a:fillRect/>
            </a:stretch>
          </a:blipFill>
          <a:ln w="12700">
            <a:miter lim="400000"/>
          </a:ln>
        </p:spPr>
        <p:txBody>
          <a:bodyPr lIns="0" tIns="0" rIns="0" bIns="0"/>
          <a:lstStyle/>
          <a:p>
            <a:pPr>
              <a:defRPr sz="900">
                <a:latin typeface="Calibri"/>
                <a:ea typeface="Calibri"/>
                <a:cs typeface="Calibri"/>
                <a:sym typeface="Calibri"/>
              </a:defRPr>
            </a:pPr>
          </a:p>
        </p:txBody>
      </p:sp>
      <p:sp>
        <p:nvSpPr>
          <p:cNvPr id="270" name="Google Shape;253;p34"/>
          <p:cNvSpPr txBox="1"/>
          <p:nvPr/>
        </p:nvSpPr>
        <p:spPr>
          <a:xfrm>
            <a:off x="2873200" y="466725"/>
            <a:ext cx="3397600" cy="3579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40015"/>
              </a:lnSpc>
              <a:defRPr sz="2500"/>
            </a:lvl1pPr>
          </a:lstStyle>
          <a:p>
            <a:pPr/>
            <a:r>
              <a:t>Testing Plan</a:t>
            </a:r>
          </a:p>
        </p:txBody>
      </p:sp>
      <p:sp>
        <p:nvSpPr>
          <p:cNvPr id="271" name="Google Shape;254;p34"/>
          <p:cNvSpPr txBox="1"/>
          <p:nvPr/>
        </p:nvSpPr>
        <p:spPr>
          <a:xfrm>
            <a:off x="685050" y="865249"/>
            <a:ext cx="7773900" cy="3662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defTabSz="457200">
              <a:spcBef>
                <a:spcPts val="1200"/>
              </a:spcBef>
              <a:defRPr b="1" sz="1200">
                <a:latin typeface="Times Roman"/>
                <a:ea typeface="Times Roman"/>
                <a:cs typeface="Times Roman"/>
                <a:sym typeface="Times Roman"/>
              </a:defRPr>
            </a:pPr>
          </a:p>
          <a:p>
            <a:pPr defTabSz="457200">
              <a:spcBef>
                <a:spcPts val="1200"/>
              </a:spcBef>
              <a:defRPr b="1" sz="1200">
                <a:latin typeface="Times Roman"/>
                <a:ea typeface="Times Roman"/>
                <a:cs typeface="Times Roman"/>
                <a:sym typeface="Times Roman"/>
              </a:defRPr>
            </a:pPr>
            <a:r>
              <a:t>Testing Summary:</a:t>
            </a:r>
            <a:endParaRPr b="0"/>
          </a:p>
          <a:p>
            <a:pPr marL="457200" indent="-317500" defTabSz="457200">
              <a:buSzPct val="100000"/>
              <a:buFont typeface="Times Roman"/>
              <a:buChar char="•"/>
              <a:defRPr sz="1200">
                <a:latin typeface="Times Roman"/>
                <a:ea typeface="Times Roman"/>
                <a:cs typeface="Times Roman"/>
                <a:sym typeface="Times Roman"/>
              </a:defRPr>
            </a:pPr>
            <a:r>
              <a:t>Focus on functional and performance requirements.</a:t>
            </a:r>
          </a:p>
          <a:p>
            <a:pPr marL="457200" indent="-317500" defTabSz="457200">
              <a:buSzPct val="100000"/>
              <a:buFont typeface="Times Roman"/>
              <a:buChar char="•"/>
              <a:defRPr sz="1200">
                <a:latin typeface="Times Roman"/>
                <a:ea typeface="Times Roman"/>
                <a:cs typeface="Times Roman"/>
                <a:sym typeface="Times Roman"/>
              </a:defRPr>
            </a:pPr>
            <a:r>
              <a:t>Includes manual and automated testing.</a:t>
            </a:r>
          </a:p>
          <a:p>
            <a:pPr defTabSz="457200">
              <a:spcBef>
                <a:spcPts val="1200"/>
              </a:spcBef>
              <a:defRPr b="1" sz="1200">
                <a:latin typeface="Times Roman"/>
                <a:ea typeface="Times Roman"/>
                <a:cs typeface="Times Roman"/>
                <a:sym typeface="Times Roman"/>
              </a:defRPr>
            </a:pPr>
            <a:r>
              <a:t>Test Planning:</a:t>
            </a:r>
            <a:endParaRPr b="0"/>
          </a:p>
          <a:p>
            <a:pPr marL="457200" indent="-317500" defTabSz="457200">
              <a:buSzPct val="100000"/>
              <a:buFont typeface="Times Roman"/>
              <a:buChar char="•"/>
              <a:defRPr b="1" sz="1200">
                <a:latin typeface="Times Roman"/>
                <a:ea typeface="Times Roman"/>
                <a:cs typeface="Times Roman"/>
                <a:sym typeface="Times Roman"/>
              </a:defRPr>
            </a:pPr>
            <a:r>
              <a:t>Objectives:</a:t>
            </a:r>
            <a:endParaRPr b="0"/>
          </a:p>
          <a:p>
            <a:pPr lvl="1" marL="914400" indent="-317500" defTabSz="457200">
              <a:buSzPct val="100000"/>
              <a:buFont typeface="Times Roman"/>
              <a:buChar char="◦"/>
              <a:defRPr sz="1200">
                <a:latin typeface="Times Roman"/>
                <a:ea typeface="Times Roman"/>
                <a:cs typeface="Times Roman"/>
                <a:sym typeface="Times Roman"/>
              </a:defRPr>
            </a:pPr>
            <a:r>
              <a:t>Verify user sign-in via Google and email/password.</a:t>
            </a:r>
          </a:p>
          <a:p>
            <a:pPr lvl="1" marL="914400" indent="-317500" defTabSz="457200">
              <a:buSzPct val="100000"/>
              <a:buFont typeface="Times Roman"/>
              <a:buChar char="◦"/>
              <a:defRPr sz="1200">
                <a:latin typeface="Times Roman"/>
                <a:ea typeface="Times Roman"/>
                <a:cs typeface="Times Roman"/>
                <a:sym typeface="Times Roman"/>
              </a:defRPr>
            </a:pPr>
            <a:r>
              <a:t>Ensure correct project display.</a:t>
            </a:r>
          </a:p>
          <a:p>
            <a:pPr lvl="1" marL="914400" indent="-317500" defTabSz="457200">
              <a:buSzPct val="100000"/>
              <a:buFont typeface="Times Roman"/>
              <a:buChar char="◦"/>
              <a:defRPr sz="1200">
                <a:latin typeface="Times Roman"/>
                <a:ea typeface="Times Roman"/>
                <a:cs typeface="Times Roman"/>
                <a:sym typeface="Times Roman"/>
              </a:defRPr>
            </a:pPr>
            <a:r>
              <a:t>Validate project details.</a:t>
            </a:r>
          </a:p>
          <a:p>
            <a:pPr marL="457200" indent="-317500" defTabSz="457200">
              <a:buSzPct val="100000"/>
              <a:buFont typeface="Times Roman"/>
              <a:buChar char="•"/>
              <a:defRPr b="1" sz="1200">
                <a:latin typeface="Times Roman"/>
                <a:ea typeface="Times Roman"/>
                <a:cs typeface="Times Roman"/>
                <a:sym typeface="Times Roman"/>
              </a:defRPr>
            </a:pPr>
            <a:r>
              <a:t>Scope:</a:t>
            </a:r>
            <a:endParaRPr b="0"/>
          </a:p>
          <a:p>
            <a:pPr lvl="1" marL="914400" indent="-317500" defTabSz="457200">
              <a:buSzPct val="100000"/>
              <a:buFont typeface="Times Roman"/>
              <a:buChar char="◦"/>
              <a:defRPr sz="1200">
                <a:latin typeface="Times Roman"/>
                <a:ea typeface="Times Roman"/>
                <a:cs typeface="Times Roman"/>
                <a:sym typeface="Times Roman"/>
              </a:defRPr>
            </a:pPr>
            <a:r>
              <a:t>Functional and UI testing.</a:t>
            </a:r>
          </a:p>
          <a:p>
            <a:pPr lvl="1" marL="914400" indent="-317500" defTabSz="457200">
              <a:buSzPct val="100000"/>
              <a:buFont typeface="Times Roman"/>
              <a:buChar char="◦"/>
              <a:defRPr sz="1200">
                <a:latin typeface="Times Roman"/>
                <a:ea typeface="Times Roman"/>
                <a:cs typeface="Times Roman"/>
                <a:sym typeface="Times Roman"/>
              </a:defRPr>
            </a:pPr>
            <a:r>
              <a:t>Validation of project details and charts.</a:t>
            </a:r>
          </a:p>
          <a:p>
            <a:pPr marL="457200" indent="-317500" defTabSz="457200">
              <a:buSzPct val="100000"/>
              <a:buFont typeface="Times Roman"/>
              <a:buChar char="•"/>
              <a:defRPr b="1" sz="1200">
                <a:latin typeface="Times Roman"/>
                <a:ea typeface="Times Roman"/>
                <a:cs typeface="Times Roman"/>
                <a:sym typeface="Times Roman"/>
              </a:defRPr>
            </a:pPr>
            <a:r>
              <a:t>Approach:</a:t>
            </a:r>
            <a:endParaRPr b="0"/>
          </a:p>
          <a:p>
            <a:pPr lvl="1" marL="914400" indent="-317500" defTabSz="457200">
              <a:buSzPct val="100000"/>
              <a:buFont typeface="Times Roman"/>
              <a:buChar char="◦"/>
              <a:defRPr sz="1200">
                <a:latin typeface="Times Roman"/>
                <a:ea typeface="Times Roman"/>
                <a:cs typeface="Times Roman"/>
                <a:sym typeface="Times Roman"/>
              </a:defRPr>
            </a:pPr>
            <a:r>
              <a:t>Manual initial verification.</a:t>
            </a:r>
          </a:p>
          <a:p>
            <a:pPr lvl="1" marL="914400" indent="-317500" defTabSz="457200">
              <a:buSzPct val="100000"/>
              <a:buFont typeface="Times Roman"/>
              <a:buChar char="◦"/>
              <a:defRPr sz="1200">
                <a:latin typeface="Times Roman"/>
                <a:ea typeface="Times Roman"/>
                <a:cs typeface="Times Roman"/>
                <a:sym typeface="Times Roman"/>
              </a:defRPr>
            </a:pPr>
            <a:r>
              <a:t>Automated tests with Python (Behave, Selenium) and Postman.</a:t>
            </a:r>
          </a:p>
          <a:p>
            <a:pPr lvl="1" marL="914400" indent="-317500" defTabSz="457200">
              <a:buSzPct val="100000"/>
              <a:buFont typeface="Times Roman"/>
              <a:buChar char="◦"/>
              <a:defRPr sz="1200">
                <a:latin typeface="Times Roman"/>
                <a:ea typeface="Times Roman"/>
                <a:cs typeface="Times Roman"/>
                <a:sym typeface="Times Roman"/>
              </a:defRPr>
            </a:pPr>
          </a:p>
        </p:txBody>
      </p:sp>
      <p:sp>
        <p:nvSpPr>
          <p:cNvPr id="272" name="Google Shape;277;p36"/>
          <p:cNvSpPr txBox="1"/>
          <p:nvPr/>
        </p:nvSpPr>
        <p:spPr>
          <a:xfrm>
            <a:off x="6270800" y="4437698"/>
            <a:ext cx="2358851"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ct val="140000"/>
              </a:lnSpc>
              <a:defRPr sz="900">
                <a:latin typeface="Roboto"/>
                <a:ea typeface="Roboto"/>
                <a:cs typeface="Roboto"/>
                <a:sym typeface="Roboto"/>
              </a:defRPr>
            </a:lvl1pPr>
          </a:lstStyle>
          <a:p>
            <a:pPr/>
            <a:r>
              <a:t>11 June, 2024</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Google Shape;260;p35"/>
          <p:cNvSpPr/>
          <p:nvPr/>
        </p:nvSpPr>
        <p:spPr>
          <a:xfrm>
            <a:off x="0" y="0"/>
            <a:ext cx="9144000" cy="5143500"/>
          </a:xfrm>
          <a:prstGeom prst="rect">
            <a:avLst/>
          </a:prstGeom>
          <a:blipFill>
            <a:blip r:embed="rId2"/>
            <a:stretch>
              <a:fillRect/>
            </a:stretch>
          </a:blipFill>
          <a:ln w="12700">
            <a:miter lim="400000"/>
          </a:ln>
        </p:spPr>
        <p:txBody>
          <a:bodyPr lIns="0" tIns="0" rIns="0" bIns="0"/>
          <a:lstStyle/>
          <a:p>
            <a:pPr>
              <a:defRPr sz="900">
                <a:latin typeface="Calibri"/>
                <a:ea typeface="Calibri"/>
                <a:cs typeface="Calibri"/>
                <a:sym typeface="Calibri"/>
              </a:defRPr>
            </a:pPr>
          </a:p>
        </p:txBody>
      </p:sp>
      <p:sp>
        <p:nvSpPr>
          <p:cNvPr id="275" name="Google Shape;262;p35"/>
          <p:cNvSpPr txBox="1"/>
          <p:nvPr/>
        </p:nvSpPr>
        <p:spPr>
          <a:xfrm>
            <a:off x="2873250" y="215785"/>
            <a:ext cx="3397500" cy="3579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40015"/>
              </a:lnSpc>
              <a:defRPr sz="2500"/>
            </a:lvl1pPr>
          </a:lstStyle>
          <a:p>
            <a:pPr/>
            <a:r>
              <a:t>Testing Plan</a:t>
            </a:r>
          </a:p>
        </p:txBody>
      </p:sp>
      <p:sp>
        <p:nvSpPr>
          <p:cNvPr id="276" name="Google Shape;263;p35"/>
          <p:cNvSpPr txBox="1"/>
          <p:nvPr/>
        </p:nvSpPr>
        <p:spPr>
          <a:xfrm>
            <a:off x="699181" y="765825"/>
            <a:ext cx="7955100" cy="3611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defTabSz="457200">
              <a:spcBef>
                <a:spcPts val="1200"/>
              </a:spcBef>
              <a:defRPr b="1" sz="1200">
                <a:latin typeface="Times Roman"/>
                <a:ea typeface="Times Roman"/>
                <a:cs typeface="Times Roman"/>
                <a:sym typeface="Times Roman"/>
              </a:defRPr>
            </a:pPr>
            <a:endParaRPr b="0"/>
          </a:p>
          <a:p>
            <a:pPr defTabSz="457200">
              <a:spcBef>
                <a:spcPts val="1200"/>
              </a:spcBef>
              <a:defRPr b="1" sz="1200">
                <a:latin typeface="Times Roman"/>
                <a:ea typeface="Times Roman"/>
                <a:cs typeface="Times Roman"/>
                <a:sym typeface="Times Roman"/>
              </a:defRPr>
            </a:pPr>
            <a:r>
              <a:t>Unit Testing:</a:t>
            </a:r>
            <a:endParaRPr b="0"/>
          </a:p>
          <a:p>
            <a:pPr marL="457200" indent="-317500" defTabSz="457200">
              <a:buSzPct val="100000"/>
              <a:buFont typeface="Times Roman"/>
              <a:buChar char="•"/>
              <a:defRPr sz="1200">
                <a:latin typeface="Times Roman"/>
                <a:ea typeface="Times Roman"/>
                <a:cs typeface="Times Roman"/>
                <a:sym typeface="Times Roman"/>
              </a:defRPr>
            </a:pPr>
            <a:r>
              <a:rPr b="1"/>
              <a:t>Objectives:</a:t>
            </a:r>
            <a:r>
              <a:t> Validate individual code units.</a:t>
            </a:r>
          </a:p>
          <a:p>
            <a:pPr marL="457200" indent="-317500" defTabSz="457200">
              <a:buSzPct val="100000"/>
              <a:buFont typeface="Times Roman"/>
              <a:buChar char="•"/>
              <a:defRPr sz="1200">
                <a:latin typeface="Times Roman"/>
                <a:ea typeface="Times Roman"/>
                <a:cs typeface="Times Roman"/>
                <a:sym typeface="Times Roman"/>
              </a:defRPr>
            </a:pPr>
            <a:r>
              <a:rPr b="1"/>
              <a:t>Approach:</a:t>
            </a:r>
            <a:r>
              <a:t> TDD with Jest for React.js.</a:t>
            </a:r>
          </a:p>
          <a:p>
            <a:pPr defTabSz="457200">
              <a:spcBef>
                <a:spcPts val="1200"/>
              </a:spcBef>
              <a:defRPr b="1" sz="1200">
                <a:latin typeface="Times Roman"/>
                <a:ea typeface="Times Roman"/>
                <a:cs typeface="Times Roman"/>
                <a:sym typeface="Times Roman"/>
              </a:defRPr>
            </a:pPr>
            <a:r>
              <a:t>Smoke Testing:</a:t>
            </a:r>
            <a:endParaRPr b="0"/>
          </a:p>
          <a:p>
            <a:pPr marL="457200" indent="-317500" defTabSz="457200">
              <a:buSzPct val="100000"/>
              <a:buFont typeface="Times Roman"/>
              <a:buChar char="•"/>
              <a:defRPr sz="1200">
                <a:latin typeface="Times Roman"/>
                <a:ea typeface="Times Roman"/>
                <a:cs typeface="Times Roman"/>
                <a:sym typeface="Times Roman"/>
              </a:defRPr>
            </a:pPr>
            <a:r>
              <a:rPr b="1"/>
              <a:t>Objectives:</a:t>
            </a:r>
            <a:r>
              <a:t> Check critical functionality.</a:t>
            </a:r>
          </a:p>
          <a:p>
            <a:pPr marL="457200" indent="-317500" defTabSz="457200">
              <a:buSzPct val="100000"/>
              <a:buFont typeface="Times Roman"/>
              <a:buChar char="•"/>
              <a:defRPr sz="1200">
                <a:latin typeface="Times Roman"/>
                <a:ea typeface="Times Roman"/>
                <a:cs typeface="Times Roman"/>
                <a:sym typeface="Times Roman"/>
              </a:defRPr>
            </a:pPr>
            <a:r>
              <a:rPr b="1"/>
              <a:t>Approach:</a:t>
            </a:r>
            <a:r>
              <a:t> Automated with Python-Behave-Selenium.</a:t>
            </a:r>
          </a:p>
          <a:p>
            <a:pPr defTabSz="457200">
              <a:spcBef>
                <a:spcPts val="1200"/>
              </a:spcBef>
              <a:defRPr b="1" sz="1200">
                <a:latin typeface="Times Roman"/>
                <a:ea typeface="Times Roman"/>
                <a:cs typeface="Times Roman"/>
                <a:sym typeface="Times Roman"/>
              </a:defRPr>
            </a:pPr>
            <a:r>
              <a:t>Manual Testing:</a:t>
            </a:r>
            <a:endParaRPr b="0"/>
          </a:p>
          <a:p>
            <a:pPr marL="457200" indent="-317500" defTabSz="457200">
              <a:buSzPct val="100000"/>
              <a:buFont typeface="Times Roman"/>
              <a:buChar char="•"/>
              <a:defRPr sz="1200">
                <a:latin typeface="Times Roman"/>
                <a:ea typeface="Times Roman"/>
                <a:cs typeface="Times Roman"/>
                <a:sym typeface="Times Roman"/>
              </a:defRPr>
            </a:pPr>
            <a:r>
              <a:t>Test cases for sign-ins and project displays.</a:t>
            </a:r>
          </a:p>
          <a:p>
            <a:pPr defTabSz="457200">
              <a:spcBef>
                <a:spcPts val="1200"/>
              </a:spcBef>
              <a:defRPr b="1" sz="1200">
                <a:latin typeface="Times Roman"/>
                <a:ea typeface="Times Roman"/>
                <a:cs typeface="Times Roman"/>
                <a:sym typeface="Times Roman"/>
              </a:defRPr>
            </a:pPr>
            <a:r>
              <a:t>Metrics:</a:t>
            </a:r>
            <a:endParaRPr b="0"/>
          </a:p>
          <a:p>
            <a:pPr marL="457200" indent="-317500" defTabSz="457200">
              <a:buSzPct val="100000"/>
              <a:buFont typeface="Times Roman"/>
              <a:buChar char="•"/>
              <a:defRPr sz="1200">
                <a:latin typeface="Times Roman"/>
                <a:ea typeface="Times Roman"/>
                <a:cs typeface="Times Roman"/>
                <a:sym typeface="Times Roman"/>
              </a:defRPr>
            </a:pPr>
            <a:r>
              <a:rPr b="1"/>
              <a:t>Test Cases:</a:t>
            </a:r>
            <a:r>
              <a:t> Total written tests.</a:t>
            </a:r>
          </a:p>
          <a:p>
            <a:pPr marL="457200" indent="-317500" defTabSz="457200">
              <a:buSzPct val="100000"/>
              <a:buFont typeface="Times Roman"/>
              <a:buChar char="•"/>
              <a:defRPr sz="1200">
                <a:latin typeface="Times Roman"/>
                <a:ea typeface="Times Roman"/>
                <a:cs typeface="Times Roman"/>
                <a:sym typeface="Times Roman"/>
              </a:defRPr>
            </a:pPr>
            <a:r>
              <a:rPr b="1"/>
              <a:t>Coverage:</a:t>
            </a:r>
            <a:r>
              <a:t> Percentage of functionality tested.</a:t>
            </a:r>
          </a:p>
          <a:p>
            <a:pPr marL="457200" indent="-317500" defTabSz="457200">
              <a:buSzPct val="100000"/>
              <a:buFont typeface="Times Roman"/>
              <a:buChar char="•"/>
              <a:defRPr sz="1200">
                <a:latin typeface="Times Roman"/>
                <a:ea typeface="Times Roman"/>
                <a:cs typeface="Times Roman"/>
                <a:sym typeface="Times Roman"/>
              </a:defRPr>
            </a:pPr>
            <a:r>
              <a:rPr b="1"/>
              <a:t>Defect Rate:</a:t>
            </a:r>
            <a:r>
              <a:t> Defects found vs. total tests.</a:t>
            </a:r>
          </a:p>
          <a:p>
            <a:pPr marL="457200" indent="-317500" defTabSz="457200">
              <a:buSzPct val="100000"/>
              <a:buFont typeface="Times Roman"/>
              <a:buChar char="•"/>
              <a:defRPr sz="1200">
                <a:latin typeface="Times Roman"/>
                <a:ea typeface="Times Roman"/>
                <a:cs typeface="Times Roman"/>
                <a:sym typeface="Times Roman"/>
              </a:defRPr>
            </a:pPr>
          </a:p>
        </p:txBody>
      </p:sp>
      <p:sp>
        <p:nvSpPr>
          <p:cNvPr id="277" name="Google Shape;277;p36"/>
          <p:cNvSpPr txBox="1"/>
          <p:nvPr/>
        </p:nvSpPr>
        <p:spPr>
          <a:xfrm>
            <a:off x="6270800" y="4437698"/>
            <a:ext cx="2358851"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ct val="140000"/>
              </a:lnSpc>
              <a:defRPr sz="900">
                <a:latin typeface="Roboto"/>
                <a:ea typeface="Roboto"/>
                <a:cs typeface="Roboto"/>
                <a:sym typeface="Roboto"/>
              </a:defRPr>
            </a:lvl1pPr>
          </a:lstStyle>
          <a:p>
            <a:pPr/>
            <a:r>
              <a:t>11 June, 2024</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9" name="Screenshot_2024-06-11_at_12.23.16_AM.jpeg" descr="Screenshot_2024-06-11_at_12.23.16_AM.jpeg"/>
          <p:cNvPicPr>
            <a:picLocks noChangeAspect="1"/>
          </p:cNvPicPr>
          <p:nvPr/>
        </p:nvPicPr>
        <p:blipFill>
          <a:blip r:embed="rId2">
            <a:extLst/>
          </a:blip>
          <a:stretch>
            <a:fillRect/>
          </a:stretch>
        </p:blipFill>
        <p:spPr>
          <a:xfrm>
            <a:off x="1679286" y="875061"/>
            <a:ext cx="5785428" cy="3393378"/>
          </a:xfrm>
          <a:prstGeom prst="rect">
            <a:avLst/>
          </a:prstGeom>
          <a:ln w="12700">
            <a:miter lim="400000"/>
          </a:ln>
        </p:spPr>
      </p:pic>
      <p:sp>
        <p:nvSpPr>
          <p:cNvPr id="280" name="Google Shape;262;p35"/>
          <p:cNvSpPr txBox="1"/>
          <p:nvPr/>
        </p:nvSpPr>
        <p:spPr>
          <a:xfrm>
            <a:off x="2873250" y="215785"/>
            <a:ext cx="3397500" cy="3579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40015"/>
              </a:lnSpc>
              <a:defRPr sz="2500"/>
            </a:lvl1pPr>
          </a:lstStyle>
          <a:p>
            <a:pPr/>
            <a:r>
              <a:t>Testing Plan</a:t>
            </a:r>
          </a:p>
        </p:txBody>
      </p:sp>
      <p:sp>
        <p:nvSpPr>
          <p:cNvPr id="281" name="Google Shape;277;p36"/>
          <p:cNvSpPr txBox="1"/>
          <p:nvPr/>
        </p:nvSpPr>
        <p:spPr>
          <a:xfrm>
            <a:off x="6270800" y="4437698"/>
            <a:ext cx="2358851"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ct val="140000"/>
              </a:lnSpc>
              <a:defRPr sz="900">
                <a:latin typeface="Roboto"/>
                <a:ea typeface="Roboto"/>
                <a:cs typeface="Roboto"/>
                <a:sym typeface="Roboto"/>
              </a:defRPr>
            </a:lvl1pPr>
          </a:lstStyle>
          <a:p>
            <a:pPr/>
            <a:r>
              <a:t>11 June, 2024</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